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6" r:id="rId4"/>
    <p:sldId id="270" r:id="rId5"/>
    <p:sldId id="267" r:id="rId6"/>
    <p:sldId id="263" r:id="rId7"/>
    <p:sldId id="258" r:id="rId8"/>
    <p:sldId id="259" r:id="rId9"/>
    <p:sldId id="261" r:id="rId10"/>
    <p:sldId id="262" r:id="rId11"/>
    <p:sldId id="260" r:id="rId12"/>
    <p:sldId id="264" r:id="rId13"/>
    <p:sldId id="265" r:id="rId14"/>
    <p:sldId id="269" r:id="rId15"/>
    <p:sldId id="268" r:id="rId16"/>
    <p:sldId id="273" r:id="rId17"/>
    <p:sldId id="272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85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9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E507FE-19F2-47CF-8C5D-86D62F5CC89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0DB3-58FF-4998-8EF7-96B8106E2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6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sw-ke.facebook.com/242614986584028/photos/a.242719529906907/416948575817334/?type=3&amp;eid=ARCpLa2rpbB7yC79eJOz7kWAAdZIeRSHrk1cS-gKW0bX49ulxMYrsD5t8lVUolWMUKdJV73P-HradZLu&amp;__xts__%5B0%5D=68.ARAJlKsYgEUreGho8xyuRyneNXS0fUdSB9K-UAYqecMmdYSlfkESH779tWeOnTpD7fJf2Mr1KAJWXZua5IyycYQqanTgbcVWOCo7uxbbPw6tMdenIIByYsIu4JT8FmNsgbHwXNP6XvuyZpwZRApdEV2cdGgJ8npFdPY0dqZcgs1VqzACEV0EUmpUf91NXGGQFUkkrzCkhi7HFbLY_RgDLPkWCu2eg7C_MPjRi-HEBDIW3aivi7yGMNI_1KSImIDDiJ_S1Vnc9DWiSaJn-oolGHljbL0f9hiEonSsWweakMKX5LXDv6UCibJ1Of0X-BbgmF3Nl-D5KtnBXJsuMNblNT0&amp;__tn__=EEHH-R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763485"/>
            <a:ext cx="9778656" cy="4598126"/>
          </a:xfrm>
        </p:spPr>
        <p:txBody>
          <a:bodyPr>
            <a:noAutofit/>
          </a:bodyPr>
          <a:lstStyle/>
          <a:p>
            <a:r>
              <a:rPr lang="en-US" sz="2200" dirty="0" smtClean="0"/>
              <a:t>                                </a:t>
            </a:r>
            <a:r>
              <a:rPr lang="en-US" sz="2200" dirty="0" err="1" smtClean="0"/>
              <a:t>Lenda:GJUHE</a:t>
            </a:r>
            <a:r>
              <a:rPr lang="en-US" sz="2200" dirty="0" smtClean="0"/>
              <a:t> </a:t>
            </a:r>
            <a:r>
              <a:rPr lang="en-US" sz="2200" dirty="0" err="1" smtClean="0"/>
              <a:t>shqipe</a:t>
            </a:r>
            <a:r>
              <a:rPr lang="en-US" sz="2200" dirty="0" smtClean="0"/>
              <a:t> &amp; </a:t>
            </a:r>
            <a:r>
              <a:rPr lang="en-US" sz="2200" dirty="0" err="1" smtClean="0"/>
              <a:t>letersi</a:t>
            </a:r>
            <a:endParaRPr lang="en-US" sz="2200" dirty="0" smtClean="0"/>
          </a:p>
          <a:p>
            <a:r>
              <a:rPr lang="en-US" sz="2200" dirty="0" smtClean="0"/>
              <a:t>                             </a:t>
            </a:r>
            <a:r>
              <a:rPr lang="en-US" sz="2200" dirty="0" err="1" smtClean="0"/>
              <a:t>Tema:traditat</a:t>
            </a:r>
            <a:r>
              <a:rPr lang="en-US" sz="2200" dirty="0" smtClean="0"/>
              <a:t> e zones </a:t>
            </a:r>
            <a:r>
              <a:rPr lang="en-US" sz="2200" dirty="0" err="1" smtClean="0"/>
              <a:t>sone-kukesi</a:t>
            </a:r>
            <a:endParaRPr lang="en-US" sz="2200" dirty="0" smtClean="0"/>
          </a:p>
          <a:p>
            <a:r>
              <a:rPr lang="en-US" sz="2200" dirty="0" smtClean="0"/>
              <a:t>                                              TREMUJORI –II</a:t>
            </a:r>
          </a:p>
          <a:p>
            <a:endParaRPr lang="en-US" sz="2200" dirty="0" smtClean="0"/>
          </a:p>
          <a:p>
            <a:r>
              <a:rPr lang="en-US" sz="2200" dirty="0" smtClean="0"/>
              <a:t>                                              </a:t>
            </a:r>
            <a:r>
              <a:rPr lang="en-US" sz="2200" dirty="0" err="1" smtClean="0"/>
              <a:t>klasa:X-A</a:t>
            </a:r>
            <a:endParaRPr lang="en-US" sz="2200" dirty="0" smtClean="0"/>
          </a:p>
          <a:p>
            <a:r>
              <a:rPr lang="en-US" sz="2200" dirty="0" smtClean="0"/>
              <a:t>                                     SHKOLLA:HAVZI NELA</a:t>
            </a:r>
          </a:p>
          <a:p>
            <a:endParaRPr lang="en-US" sz="2200" dirty="0" smtClean="0"/>
          </a:p>
          <a:p>
            <a:r>
              <a:rPr lang="en-US" sz="2200" dirty="0" smtClean="0"/>
              <a:t>PUNOI:ORGITA BUSHATI                                        PRANOI:ZAMIRA BASHA</a:t>
            </a:r>
          </a:p>
          <a:p>
            <a:r>
              <a:rPr lang="en-US" sz="2200" dirty="0" smtClean="0"/>
              <a:t>           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  KUKES-2020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298268"/>
            <a:ext cx="8825658" cy="1465217"/>
          </a:xfrm>
        </p:spPr>
        <p:txBody>
          <a:bodyPr/>
          <a:lstStyle/>
          <a:p>
            <a:r>
              <a:rPr lang="en-US" sz="9600" dirty="0" smtClean="0">
                <a:latin typeface="Algerian" panose="04020705040A02060702" pitchFamily="82" charset="0"/>
              </a:rPr>
              <a:t>      PROJEKT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7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" y="220926"/>
            <a:ext cx="3764358" cy="3001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" y="3234128"/>
            <a:ext cx="3828138" cy="3208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9667" y="3595755"/>
            <a:ext cx="7863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Bell MT" panose="02020503060305020303" pitchFamily="18" charset="0"/>
              </a:rPr>
              <a:t>Veshja</a:t>
            </a:r>
            <a:r>
              <a:rPr lang="en-US" b="1" dirty="0" smtClean="0">
                <a:latin typeface="Bell MT" panose="02020503060305020303" pitchFamily="18" charset="0"/>
              </a:rPr>
              <a:t> e grave t</a:t>
            </a:r>
            <a:r>
              <a:rPr lang="az-Cyrl-AZ" b="1" dirty="0" smtClean="0"/>
              <a:t>ё </a:t>
            </a:r>
            <a:r>
              <a:rPr lang="en-US" b="1" dirty="0" err="1" smtClean="0">
                <a:latin typeface="Bell MT" panose="02020503060305020303" pitchFamily="18" charset="0"/>
              </a:rPr>
              <a:t>Gor</a:t>
            </a:r>
            <a:r>
              <a:rPr lang="az-Cyrl-AZ" b="1" dirty="0" smtClean="0"/>
              <a:t>ё</a:t>
            </a:r>
            <a:r>
              <a:rPr lang="en-US" b="1" dirty="0" smtClean="0">
                <a:latin typeface="Bell MT" panose="02020503060305020303" pitchFamily="18" charset="0"/>
              </a:rPr>
              <a:t>s, </a:t>
            </a:r>
            <a:r>
              <a:rPr lang="az-Cyrl-AZ" dirty="0" smtClean="0"/>
              <a:t>ё</a:t>
            </a:r>
            <a:r>
              <a:rPr lang="en-US" dirty="0" err="1" smtClean="0">
                <a:latin typeface="Bell MT" panose="02020503060305020303" pitchFamily="18" charset="0"/>
              </a:rPr>
              <a:t>sht</a:t>
            </a:r>
            <a:r>
              <a:rPr lang="az-Cyrl-AZ" dirty="0" smtClean="0"/>
              <a:t>ё </a:t>
            </a:r>
            <a:r>
              <a:rPr lang="en-US" dirty="0" smtClean="0">
                <a:latin typeface="Bell MT" panose="02020503060305020303" pitchFamily="18" charset="0"/>
              </a:rPr>
              <a:t>e </a:t>
            </a:r>
            <a:r>
              <a:rPr lang="en-US" dirty="0" err="1" smtClean="0">
                <a:latin typeface="Bell MT" panose="02020503060305020303" pitchFamily="18" charset="0"/>
              </a:rPr>
              <a:t>tipit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ballkanik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p</a:t>
            </a:r>
            <a:r>
              <a:rPr lang="az-Cyrl-AZ" dirty="0" smtClean="0"/>
              <a:t>ё</a:t>
            </a:r>
            <a:r>
              <a:rPr lang="en-US" dirty="0" err="1" smtClean="0">
                <a:latin typeface="Bell MT" panose="02020503060305020303" pitchFamily="18" charset="0"/>
              </a:rPr>
              <a:t>rkon</a:t>
            </a:r>
            <a:r>
              <a:rPr lang="en-US" dirty="0" smtClean="0">
                <a:latin typeface="Bell MT" panose="02020503060305020303" pitchFamily="18" charset="0"/>
              </a:rPr>
              <a:t> m</a:t>
            </a:r>
            <a:r>
              <a:rPr lang="az-Cyrl-AZ" dirty="0" smtClean="0"/>
              <a:t>ё </a:t>
            </a:r>
            <a:r>
              <a:rPr lang="en-US" dirty="0" err="1" smtClean="0">
                <a:latin typeface="Bell MT" panose="02020503060305020303" pitchFamily="18" charset="0"/>
              </a:rPr>
              <a:t>shum</a:t>
            </a:r>
            <a:r>
              <a:rPr lang="az-Cyrl-AZ" dirty="0" smtClean="0"/>
              <a:t>ё </a:t>
            </a:r>
            <a:r>
              <a:rPr lang="en-US" dirty="0" err="1" smtClean="0">
                <a:latin typeface="Bell MT" panose="02020503060305020303" pitchFamily="18" charset="0"/>
              </a:rPr>
              <a:t>elemente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veshjen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zonave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fqinj</a:t>
            </a:r>
            <a:r>
              <a:rPr lang="az-Cyrl-AZ" dirty="0" smtClean="0"/>
              <a:t>ё. </a:t>
            </a:r>
            <a:r>
              <a:rPr lang="en-US" dirty="0" err="1" smtClean="0">
                <a:latin typeface="Bell MT" panose="02020503060305020303" pitchFamily="18" charset="0"/>
              </a:rPr>
              <a:t>Pjesë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veshjes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së</a:t>
            </a:r>
            <a:r>
              <a:rPr lang="en-US" dirty="0" smtClean="0">
                <a:latin typeface="Bell MT" panose="02020503060305020303" pitchFamily="18" charset="0"/>
              </a:rPr>
              <a:t> grave </a:t>
            </a:r>
            <a:r>
              <a:rPr lang="en-US" dirty="0" err="1" smtClean="0">
                <a:latin typeface="Bell MT" panose="02020503060305020303" pitchFamily="18" charset="0"/>
              </a:rPr>
              <a:t>janë</a:t>
            </a:r>
            <a:r>
              <a:rPr lang="en-US" dirty="0" smtClean="0">
                <a:latin typeface="Bell MT" panose="02020503060305020303" pitchFamily="18" charset="0"/>
              </a:rPr>
              <a:t>: </a:t>
            </a:r>
            <a:r>
              <a:rPr lang="en-US" dirty="0" err="1" smtClean="0">
                <a:latin typeface="Bell MT" panose="02020503060305020303" pitchFamily="18" charset="0"/>
              </a:rPr>
              <a:t>mbështjellsja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brezi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jeleku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këmisha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çorapet</a:t>
            </a:r>
            <a:r>
              <a:rPr lang="en-US" dirty="0" smtClean="0">
                <a:latin typeface="Bell MT" panose="02020503060305020303" pitchFamily="18" charset="0"/>
              </a:rPr>
              <a:t> ,</a:t>
            </a:r>
            <a:r>
              <a:rPr lang="en-US" dirty="0" err="1" smtClean="0">
                <a:latin typeface="Bell MT" panose="02020503060305020303" pitchFamily="18" charset="0"/>
              </a:rPr>
              <a:t>tlinat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tërliku</a:t>
            </a:r>
            <a:r>
              <a:rPr lang="en-US" dirty="0" smtClean="0">
                <a:latin typeface="Bell MT" panose="02020503060305020303" pitchFamily="18" charset="0"/>
              </a:rPr>
              <a:t> (</a:t>
            </a:r>
            <a:r>
              <a:rPr lang="en-US" dirty="0" err="1" smtClean="0">
                <a:latin typeface="Bell MT" panose="02020503060305020303" pitchFamily="18" charset="0"/>
              </a:rPr>
              <a:t>xhubleta</a:t>
            </a:r>
            <a:r>
              <a:rPr lang="en-US" dirty="0" smtClean="0">
                <a:latin typeface="Bell MT" panose="02020503060305020303" pitchFamily="18" charset="0"/>
              </a:rPr>
              <a:t>), </a:t>
            </a:r>
            <a:r>
              <a:rPr lang="en-US" dirty="0" err="1" smtClean="0">
                <a:latin typeface="Bell MT" panose="02020503060305020303" pitchFamily="18" charset="0"/>
              </a:rPr>
              <a:t>xhoka</a:t>
            </a:r>
            <a:r>
              <a:rPr lang="en-US" dirty="0" smtClean="0">
                <a:latin typeface="Bell MT" panose="02020503060305020303" pitchFamily="18" charset="0"/>
              </a:rPr>
              <a:t> (</a:t>
            </a:r>
            <a:r>
              <a:rPr lang="en-US" dirty="0" err="1" smtClean="0">
                <a:latin typeface="Bell MT" panose="02020503060305020303" pitchFamily="18" charset="0"/>
              </a:rPr>
              <a:t>xhybja</a:t>
            </a:r>
            <a:r>
              <a:rPr lang="en-US" dirty="0" smtClean="0">
                <a:latin typeface="Bell MT" panose="02020503060305020303" pitchFamily="18" charset="0"/>
              </a:rPr>
              <a:t>) </a:t>
            </a:r>
            <a:r>
              <a:rPr lang="en-US" dirty="0" err="1" smtClean="0">
                <a:latin typeface="Bell MT" panose="02020503060305020303" pitchFamily="18" charset="0"/>
              </a:rPr>
              <a:t>etj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gjitha</a:t>
            </a:r>
            <a:r>
              <a:rPr lang="en-US" dirty="0" smtClean="0">
                <a:latin typeface="Bell MT" panose="02020503060305020303" pitchFamily="18" charset="0"/>
              </a:rPr>
              <a:t> jane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punuara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shajak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qendisura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fije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shumengjyreshme</a:t>
            </a:r>
            <a:r>
              <a:rPr lang="en-US" dirty="0" smtClean="0">
                <a:latin typeface="Bell MT" panose="02020503060305020303" pitchFamily="18" charset="0"/>
              </a:rPr>
              <a:t>. Bien ne </a:t>
            </a:r>
            <a:r>
              <a:rPr lang="en-US" dirty="0" err="1" smtClean="0">
                <a:latin typeface="Bell MT" panose="02020503060305020303" pitchFamily="18" charset="0"/>
              </a:rPr>
              <a:t>sy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ngjyrat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ndezura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kuqja</a:t>
            </a:r>
            <a:r>
              <a:rPr lang="en-US" dirty="0" smtClean="0">
                <a:latin typeface="Bell MT" panose="02020503060305020303" pitchFamily="18" charset="0"/>
              </a:rPr>
              <a:t> ,</a:t>
            </a:r>
            <a:r>
              <a:rPr lang="en-US" dirty="0" err="1" smtClean="0">
                <a:latin typeface="Bell MT" panose="02020503060305020303" pitchFamily="18" charset="0"/>
              </a:rPr>
              <a:t>leja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etj</a:t>
            </a:r>
            <a:r>
              <a:rPr lang="en-US" dirty="0" smtClean="0">
                <a:latin typeface="Bell MT" panose="02020503060305020303" pitchFamily="18" charset="0"/>
              </a:rPr>
              <a:t>., </a:t>
            </a:r>
            <a:r>
              <a:rPr lang="en-US" dirty="0" err="1" smtClean="0">
                <a:latin typeface="Bell MT" panose="02020503060305020303" pitchFamily="18" charset="0"/>
              </a:rPr>
              <a:t>qe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ben ate </a:t>
            </a:r>
            <a:r>
              <a:rPr lang="en-US" dirty="0" err="1" smtClean="0">
                <a:latin typeface="Bell MT" panose="02020503060305020303" pitchFamily="18" charset="0"/>
              </a:rPr>
              <a:t>akoma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terheqese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bukur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Opingat</a:t>
            </a:r>
            <a:r>
              <a:rPr lang="en-US" dirty="0" smtClean="0">
                <a:latin typeface="Bell MT" panose="02020503060305020303" pitchFamily="18" charset="0"/>
              </a:rPr>
              <a:t> jane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bere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lekura</a:t>
            </a:r>
            <a:r>
              <a:rPr lang="en-US" dirty="0" smtClean="0">
                <a:latin typeface="Bell MT" panose="02020503060305020303" pitchFamily="18" charset="0"/>
              </a:rPr>
              <a:t> e lopes. </a:t>
            </a:r>
            <a:r>
              <a:rPr lang="en-US" dirty="0" err="1" smtClean="0">
                <a:latin typeface="Bell MT" panose="02020503060305020303" pitchFamily="18" charset="0"/>
              </a:rPr>
              <a:t>Dallimi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veshjes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vajzave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grave </a:t>
            </a:r>
            <a:r>
              <a:rPr lang="en-US" dirty="0" err="1" smtClean="0">
                <a:latin typeface="Bell MT" panose="02020503060305020303" pitchFamily="18" charset="0"/>
              </a:rPr>
              <a:t>evidentohet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ngjyra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tyre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tek</a:t>
            </a:r>
            <a:r>
              <a:rPr lang="en-US" dirty="0" smtClean="0">
                <a:latin typeface="Bell MT" panose="02020503060305020303" pitchFamily="18" charset="0"/>
              </a:rPr>
              <a:t> p</a:t>
            </a:r>
            <a:r>
              <a:rPr lang="az-Cyrl-AZ" dirty="0" smtClean="0"/>
              <a:t>ё</a:t>
            </a:r>
            <a:r>
              <a:rPr lang="en-US" dirty="0" err="1" smtClean="0">
                <a:latin typeface="Bell MT" panose="02020503060305020303" pitchFamily="18" charset="0"/>
              </a:rPr>
              <a:t>rdorimi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elementeve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zbukuruese</a:t>
            </a:r>
            <a:r>
              <a:rPr lang="en-US" dirty="0" smtClean="0">
                <a:latin typeface="Bell MT" panose="02020503060305020303" pitchFamily="18" charset="0"/>
              </a:rPr>
              <a:t> . (Ne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djathten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kemi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veshje</a:t>
            </a:r>
            <a:r>
              <a:rPr lang="en-US" dirty="0" smtClean="0">
                <a:latin typeface="Bell MT" panose="02020503060305020303" pitchFamily="18" charset="0"/>
              </a:rPr>
              <a:t> e grave , ne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majten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veshjen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vajzave</a:t>
            </a:r>
            <a:r>
              <a:rPr lang="en-US" dirty="0" smtClean="0">
                <a:latin typeface="Bell MT" panose="02020503060305020303" pitchFamily="18" charset="0"/>
              </a:rPr>
              <a:t>)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667" y="209005"/>
            <a:ext cx="6413864" cy="30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4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823" y="361406"/>
            <a:ext cx="4178303" cy="838200"/>
          </a:xfrm>
        </p:spPr>
        <p:txBody>
          <a:bodyPr/>
          <a:lstStyle/>
          <a:p>
            <a:r>
              <a:rPr lang="en-US" sz="4400" dirty="0">
                <a:latin typeface="Elephant" panose="02020904090505020303" pitchFamily="18" charset="0"/>
              </a:rPr>
              <a:t> PAJA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8823" y="1513116"/>
            <a:ext cx="6152606" cy="4992187"/>
          </a:xfrm>
        </p:spPr>
        <p:txBody>
          <a:bodyPr>
            <a:normAutofit/>
          </a:bodyPr>
          <a:lstStyle/>
          <a:p>
            <a:r>
              <a:rPr lang="en-US" dirty="0" err="1" smtClean="0"/>
              <a:t>Ditën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fejesës</a:t>
            </a:r>
            <a:r>
              <a:rPr lang="en-US" dirty="0"/>
              <a:t> </a:t>
            </a:r>
            <a:r>
              <a:rPr lang="en-US" dirty="0" err="1"/>
              <a:t>caktohet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zgjatja</a:t>
            </a:r>
            <a:r>
              <a:rPr lang="en-US" dirty="0"/>
              <a:t> e </a:t>
            </a:r>
            <a:r>
              <a:rPr lang="en-US" dirty="0" err="1"/>
              <a:t>kohës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saj</a:t>
            </a:r>
            <a:r>
              <a:rPr lang="en-US" dirty="0"/>
              <a:t>, </a:t>
            </a:r>
            <a:r>
              <a:rPr lang="en-US" dirty="0" err="1"/>
              <a:t>periudhë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zgjat</a:t>
            </a:r>
            <a:r>
              <a:rPr lang="en-US" dirty="0"/>
              <a:t> 2-3 </a:t>
            </a:r>
            <a:r>
              <a:rPr lang="en-US" dirty="0" err="1"/>
              <a:t>vjet</a:t>
            </a:r>
            <a:r>
              <a:rPr lang="en-US" dirty="0"/>
              <a:t>, </a:t>
            </a:r>
            <a:r>
              <a:rPr lang="en-US" dirty="0" err="1"/>
              <a:t>kohë</a:t>
            </a:r>
            <a:r>
              <a:rPr lang="en-US" dirty="0"/>
              <a:t> e </a:t>
            </a:r>
            <a:r>
              <a:rPr lang="en-US" dirty="0" err="1"/>
              <a:t>nevojshme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përgatitjen</a:t>
            </a:r>
            <a:r>
              <a:rPr lang="en-US" dirty="0"/>
              <a:t> e </a:t>
            </a:r>
            <a:r>
              <a:rPr lang="en-US" dirty="0" err="1"/>
              <a:t>pajës</a:t>
            </a:r>
            <a:r>
              <a:rPr lang="en-US" dirty="0"/>
              <a:t>. </a:t>
            </a:r>
            <a:r>
              <a:rPr lang="en-US" dirty="0" err="1"/>
              <a:t>Dy-tre</a:t>
            </a:r>
            <a:r>
              <a:rPr lang="en-US" dirty="0"/>
              <a:t> </a:t>
            </a:r>
            <a:r>
              <a:rPr lang="en-US" dirty="0" err="1"/>
              <a:t>muaj</a:t>
            </a:r>
            <a:r>
              <a:rPr lang="en-US" dirty="0"/>
              <a:t> pas </a:t>
            </a:r>
            <a:r>
              <a:rPr lang="en-US" dirty="0" err="1"/>
              <a:t>fejesës</a:t>
            </a:r>
            <a:r>
              <a:rPr lang="en-US" dirty="0"/>
              <a:t> </a:t>
            </a:r>
            <a:r>
              <a:rPr lang="en-US" dirty="0" err="1"/>
              <a:t>nëna</a:t>
            </a:r>
            <a:r>
              <a:rPr lang="en-US" dirty="0"/>
              <a:t> e </a:t>
            </a:r>
            <a:r>
              <a:rPr lang="en-US" dirty="0" err="1"/>
              <a:t>djalit</a:t>
            </a:r>
            <a:r>
              <a:rPr lang="en-US" dirty="0"/>
              <a:t> </a:t>
            </a:r>
            <a:r>
              <a:rPr lang="en-US" dirty="0" err="1"/>
              <a:t>çon</a:t>
            </a:r>
            <a:r>
              <a:rPr lang="en-US" dirty="0"/>
              <a:t> </a:t>
            </a:r>
            <a:r>
              <a:rPr lang="en-US" dirty="0" err="1"/>
              <a:t>harxhet</a:t>
            </a:r>
            <a:r>
              <a:rPr lang="en-US" dirty="0"/>
              <a:t> e para (</a:t>
            </a:r>
            <a:r>
              <a:rPr lang="en-US" dirty="0" err="1"/>
              <a:t>pafte</a:t>
            </a:r>
            <a:r>
              <a:rPr lang="en-US" dirty="0"/>
              <a:t>, </a:t>
            </a:r>
            <a:r>
              <a:rPr lang="en-US" dirty="0" err="1"/>
              <a:t>muline</a:t>
            </a:r>
            <a:r>
              <a:rPr lang="en-US" dirty="0"/>
              <a:t>, </a:t>
            </a:r>
            <a:r>
              <a:rPr lang="en-US" dirty="0" err="1"/>
              <a:t>mëndafsh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qëndisje</a:t>
            </a:r>
            <a:r>
              <a:rPr lang="en-US" dirty="0"/>
              <a:t>, </a:t>
            </a:r>
            <a:r>
              <a:rPr lang="en-US" dirty="0" err="1"/>
              <a:t>beze</a:t>
            </a:r>
            <a:r>
              <a:rPr lang="en-US" dirty="0"/>
              <a:t> per </a:t>
            </a:r>
            <a:r>
              <a:rPr lang="en-US" dirty="0" err="1"/>
              <a:t>këmisha</a:t>
            </a:r>
            <a:r>
              <a:rPr lang="en-US" dirty="0"/>
              <a:t>, 2-3 kg </a:t>
            </a:r>
            <a:r>
              <a:rPr lang="en-US" dirty="0" err="1"/>
              <a:t>lesh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përgatitur</a:t>
            </a:r>
            <a:r>
              <a:rPr lang="en-US" dirty="0"/>
              <a:t> </a:t>
            </a:r>
            <a:r>
              <a:rPr lang="en-US" dirty="0" err="1"/>
              <a:t>çorape</a:t>
            </a:r>
            <a:r>
              <a:rPr lang="en-US" dirty="0"/>
              <a:t> e </a:t>
            </a:r>
            <a:r>
              <a:rPr lang="en-US" dirty="0" err="1"/>
              <a:t>norta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shami</a:t>
            </a:r>
            <a:r>
              <a:rPr lang="en-US" dirty="0"/>
              <a:t> </a:t>
            </a:r>
            <a:r>
              <a:rPr lang="en-US" dirty="0" err="1"/>
              <a:t>koke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mbajë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kohës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fejesës</a:t>
            </a:r>
            <a:r>
              <a:rPr lang="en-US" dirty="0"/>
              <a:t>, </a:t>
            </a:r>
            <a:r>
              <a:rPr lang="en-US" dirty="0" err="1"/>
              <a:t>basma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jelek</a:t>
            </a:r>
            <a:r>
              <a:rPr lang="en-US" dirty="0"/>
              <a:t> e </a:t>
            </a:r>
            <a:r>
              <a:rPr lang="en-US" dirty="0" err="1"/>
              <a:t>mitan</a:t>
            </a:r>
            <a:r>
              <a:rPr lang="en-US" dirty="0"/>
              <a:t>) . Per here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dyte</a:t>
            </a:r>
            <a:r>
              <a:rPr lang="en-US" dirty="0"/>
              <a:t> </a:t>
            </a:r>
            <a:r>
              <a:rPr lang="en-US" dirty="0" err="1"/>
              <a:t>pala</a:t>
            </a:r>
            <a:r>
              <a:rPr lang="en-US" dirty="0"/>
              <a:t> e </a:t>
            </a:r>
            <a:r>
              <a:rPr lang="en-US" dirty="0" err="1"/>
              <a:t>djalit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çon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fejuarës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tij</a:t>
            </a:r>
            <a:r>
              <a:rPr lang="en-US" dirty="0"/>
              <a:t>, </a:t>
            </a:r>
            <a:r>
              <a:rPr lang="en-US" dirty="0" err="1"/>
              <a:t>fondin</a:t>
            </a:r>
            <a:r>
              <a:rPr lang="en-US" dirty="0"/>
              <a:t> </a:t>
            </a:r>
            <a:r>
              <a:rPr lang="en-US" dirty="0" err="1"/>
              <a:t>themelor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lëndëve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para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përgatitet</a:t>
            </a:r>
            <a:r>
              <a:rPr lang="en-US" dirty="0"/>
              <a:t> </a:t>
            </a:r>
            <a:r>
              <a:rPr lang="en-US" dirty="0" err="1"/>
              <a:t>paja</a:t>
            </a:r>
            <a:r>
              <a:rPr lang="en-US" dirty="0"/>
              <a:t>. </a:t>
            </a:r>
            <a:r>
              <a:rPr lang="en-US" dirty="0" err="1"/>
              <a:t>Familja</a:t>
            </a:r>
            <a:r>
              <a:rPr lang="en-US" dirty="0"/>
              <a:t> e </a:t>
            </a:r>
            <a:r>
              <a:rPr lang="en-US" dirty="0" err="1"/>
              <a:t>djalit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çon</a:t>
            </a:r>
            <a:r>
              <a:rPr lang="en-US" dirty="0"/>
              <a:t> </a:t>
            </a:r>
            <a:r>
              <a:rPr lang="en-US" dirty="0" err="1"/>
              <a:t>nuses</a:t>
            </a:r>
            <a:r>
              <a:rPr lang="en-US" dirty="0"/>
              <a:t>: </a:t>
            </a:r>
            <a:r>
              <a:rPr lang="en-US" dirty="0" err="1"/>
              <a:t>lesh</a:t>
            </a:r>
            <a:r>
              <a:rPr lang="en-US" dirty="0"/>
              <a:t>,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ngjyrosje</a:t>
            </a:r>
            <a:r>
              <a:rPr lang="en-US" dirty="0"/>
              <a:t>, </a:t>
            </a:r>
            <a:r>
              <a:rPr lang="en-US" dirty="0" err="1"/>
              <a:t>penj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vekun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harxhe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nevojiten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përgatitjen</a:t>
            </a:r>
            <a:r>
              <a:rPr lang="en-US" dirty="0"/>
              <a:t> e </a:t>
            </a:r>
            <a:r>
              <a:rPr lang="en-US" dirty="0" err="1"/>
              <a:t>qilimit</a:t>
            </a:r>
            <a:r>
              <a:rPr lang="en-US" dirty="0"/>
              <a:t>, </a:t>
            </a:r>
            <a:r>
              <a:rPr lang="en-US" dirty="0" err="1"/>
              <a:t>sixhadeve</a:t>
            </a:r>
            <a:r>
              <a:rPr lang="en-US" dirty="0"/>
              <a:t>, </a:t>
            </a:r>
            <a:r>
              <a:rPr lang="en-US" dirty="0" err="1"/>
              <a:t>mbështjellseve</a:t>
            </a:r>
            <a:r>
              <a:rPr lang="en-US" dirty="0"/>
              <a:t>, </a:t>
            </a:r>
            <a:r>
              <a:rPr lang="en-US" dirty="0" err="1"/>
              <a:t>brezit</a:t>
            </a:r>
            <a:r>
              <a:rPr lang="en-US" dirty="0"/>
              <a:t>, </a:t>
            </a:r>
            <a:r>
              <a:rPr lang="en-US" dirty="0" err="1"/>
              <a:t>çorapeve</a:t>
            </a:r>
            <a:r>
              <a:rPr lang="en-US" dirty="0"/>
              <a:t>, </a:t>
            </a:r>
            <a:r>
              <a:rPr lang="en-US" dirty="0" err="1"/>
              <a:t>xhybeve</a:t>
            </a:r>
            <a:r>
              <a:rPr lang="en-US" dirty="0"/>
              <a:t>, </a:t>
            </a:r>
            <a:r>
              <a:rPr lang="en-US" dirty="0" err="1"/>
              <a:t>terlikut</a:t>
            </a:r>
            <a:r>
              <a:rPr lang="en-US" dirty="0"/>
              <a:t>.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përpara</a:t>
            </a:r>
            <a:r>
              <a:rPr lang="en-US" dirty="0"/>
              <a:t> </a:t>
            </a:r>
            <a:r>
              <a:rPr lang="en-US" dirty="0" err="1"/>
              <a:t>vajzat</a:t>
            </a:r>
            <a:r>
              <a:rPr lang="en-US" dirty="0"/>
              <a:t> </a:t>
            </a:r>
            <a:r>
              <a:rPr lang="en-US" dirty="0" err="1"/>
              <a:t>përgatisnin</a:t>
            </a:r>
            <a:r>
              <a:rPr lang="en-US" dirty="0"/>
              <a:t> 5-6 </a:t>
            </a:r>
            <a:r>
              <a:rPr lang="en-US" dirty="0" err="1"/>
              <a:t>ndresa</a:t>
            </a:r>
            <a:r>
              <a:rPr lang="en-US" dirty="0"/>
              <a:t> </a:t>
            </a:r>
            <a:r>
              <a:rPr lang="en-US" dirty="0" err="1"/>
              <a:t>komplete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shtroje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vete</a:t>
            </a:r>
            <a:r>
              <a:rPr lang="en-US" dirty="0"/>
              <a:t>, </a:t>
            </a:r>
            <a:r>
              <a:rPr lang="en-US" dirty="0" err="1"/>
              <a:t>sexhade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vjehrrin</a:t>
            </a:r>
            <a:r>
              <a:rPr lang="en-US" dirty="0"/>
              <a:t>, </a:t>
            </a:r>
            <a:r>
              <a:rPr lang="en-US" dirty="0" err="1"/>
              <a:t>çarçaf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vjehrrën</a:t>
            </a:r>
            <a:r>
              <a:rPr lang="en-US" dirty="0"/>
              <a:t>, 15-20 </a:t>
            </a:r>
            <a:r>
              <a:rPr lang="en-US" dirty="0" err="1"/>
              <a:t>palë</a:t>
            </a:r>
            <a:r>
              <a:rPr lang="en-US" dirty="0"/>
              <a:t> </a:t>
            </a:r>
            <a:r>
              <a:rPr lang="en-US" dirty="0" err="1"/>
              <a:t>çorape</a:t>
            </a:r>
            <a:r>
              <a:rPr lang="en-US" dirty="0"/>
              <a:t> </a:t>
            </a:r>
            <a:r>
              <a:rPr lang="en-US" dirty="0" err="1"/>
              <a:t>leshi</a:t>
            </a:r>
            <a:r>
              <a:rPr lang="en-US" dirty="0"/>
              <a:t>, 8-10 </a:t>
            </a:r>
            <a:r>
              <a:rPr lang="en-US" dirty="0" err="1"/>
              <a:t>triko</a:t>
            </a:r>
            <a:r>
              <a:rPr lang="en-US" dirty="0"/>
              <a:t> </a:t>
            </a:r>
            <a:r>
              <a:rPr lang="en-US" dirty="0" err="1"/>
              <a:t>leshi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t'ia</a:t>
            </a:r>
            <a:r>
              <a:rPr lang="en-US" dirty="0"/>
              <a:t> </a:t>
            </a:r>
            <a:r>
              <a:rPr lang="en-US" dirty="0" err="1"/>
              <a:t>falur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afërmve</a:t>
            </a:r>
            <a:r>
              <a:rPr lang="en-US" dirty="0"/>
              <a:t>. </a:t>
            </a:r>
            <a:r>
              <a:rPr lang="en-US" dirty="0" err="1"/>
              <a:t>Përgatitja</a:t>
            </a:r>
            <a:r>
              <a:rPr lang="en-US" dirty="0"/>
              <a:t> e </a:t>
            </a:r>
            <a:r>
              <a:rPr lang="en-US" dirty="0" err="1"/>
              <a:t>pajës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kohës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vajza</a:t>
            </a:r>
            <a:r>
              <a:rPr lang="en-US" dirty="0"/>
              <a:t> </a:t>
            </a:r>
            <a:r>
              <a:rPr lang="en-US" dirty="0" err="1"/>
              <a:t>përgatit</a:t>
            </a:r>
            <a:r>
              <a:rPr lang="en-US" dirty="0"/>
              <a:t> </a:t>
            </a:r>
            <a:r>
              <a:rPr lang="en-US" dirty="0" err="1"/>
              <a:t>pajën</a:t>
            </a:r>
            <a:r>
              <a:rPr lang="en-US" dirty="0"/>
              <a:t> </a:t>
            </a:r>
            <a:r>
              <a:rPr lang="en-US" dirty="0" err="1"/>
              <a:t>përjashtohet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punët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bujqësi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ndihmohet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motrat</a:t>
            </a:r>
            <a:r>
              <a:rPr lang="en-US" dirty="0"/>
              <a:t> e </a:t>
            </a:r>
            <a:r>
              <a:rPr lang="en-US" dirty="0" err="1"/>
              <a:t>martuara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kunatat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krehjen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tjerrjen</a:t>
            </a:r>
            <a:r>
              <a:rPr lang="en-US" dirty="0"/>
              <a:t> e </a:t>
            </a:r>
            <a:r>
              <a:rPr lang="en-US" dirty="0" err="1"/>
              <a:t>leshit</a:t>
            </a:r>
            <a:r>
              <a:rPr lang="en-US" dirty="0"/>
              <a:t> e </a:t>
            </a:r>
            <a:r>
              <a:rPr lang="en-US" dirty="0" err="1"/>
              <a:t>ndihmojnë</a:t>
            </a:r>
            <a:r>
              <a:rPr lang="en-US" dirty="0"/>
              <a:t> </a:t>
            </a:r>
            <a:r>
              <a:rPr lang="en-US" dirty="0" err="1"/>
              <a:t>gjyshet</a:t>
            </a:r>
            <a:r>
              <a:rPr lang="en-US" dirty="0"/>
              <a:t>, </a:t>
            </a:r>
            <a:r>
              <a:rPr lang="en-US" dirty="0" err="1"/>
              <a:t>halllat</a:t>
            </a:r>
            <a:r>
              <a:rPr lang="en-US" dirty="0"/>
              <a:t>, </a:t>
            </a:r>
            <a:r>
              <a:rPr lang="en-US" dirty="0" err="1"/>
              <a:t>tezet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gra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thirren</a:t>
            </a:r>
            <a:r>
              <a:rPr lang="en-US" dirty="0"/>
              <a:t> </a:t>
            </a:r>
            <a:r>
              <a:rPr lang="en-US" dirty="0" err="1"/>
              <a:t>argat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shprishjen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tjerrjen</a:t>
            </a:r>
            <a:r>
              <a:rPr lang="en-US" dirty="0"/>
              <a:t> e </a:t>
            </a:r>
            <a:r>
              <a:rPr lang="en-US" dirty="0" err="1"/>
              <a:t>leshit.Vajza</a:t>
            </a:r>
            <a:r>
              <a:rPr lang="en-US" dirty="0"/>
              <a:t> </a:t>
            </a:r>
            <a:r>
              <a:rPr lang="en-US" dirty="0" err="1"/>
              <a:t>pergatit</a:t>
            </a:r>
            <a:r>
              <a:rPr lang="en-US" dirty="0"/>
              <a:t> </a:t>
            </a:r>
            <a:r>
              <a:rPr lang="en-US" dirty="0" err="1"/>
              <a:t>corape</a:t>
            </a:r>
            <a:r>
              <a:rPr lang="en-US" dirty="0"/>
              <a:t> </a:t>
            </a:r>
            <a:r>
              <a:rPr lang="en-US" dirty="0" err="1"/>
              <a:t>leshi,qilima,veshjen</a:t>
            </a:r>
            <a:r>
              <a:rPr lang="en-US" dirty="0"/>
              <a:t> e </a:t>
            </a:r>
            <a:r>
              <a:rPr lang="en-US" dirty="0" err="1"/>
              <a:t>saj,jelek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 </a:t>
            </a:r>
            <a:r>
              <a:rPr lang="en-US" dirty="0" err="1"/>
              <a:t>Paja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e </a:t>
            </a:r>
            <a:r>
              <a:rPr lang="en-US" dirty="0" err="1"/>
              <a:t>dhendrit</a:t>
            </a:r>
            <a:r>
              <a:rPr lang="en-US" dirty="0"/>
              <a:t> </a:t>
            </a:r>
            <a:r>
              <a:rPr lang="en-US" dirty="0" err="1"/>
              <a:t>dergohet</a:t>
            </a:r>
            <a:r>
              <a:rPr lang="en-US" dirty="0"/>
              <a:t> ate </a:t>
            </a:r>
            <a:r>
              <a:rPr lang="en-US" dirty="0" err="1"/>
              <a:t>dite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hapet</a:t>
            </a:r>
            <a:r>
              <a:rPr lang="en-US" dirty="0"/>
              <a:t> </a:t>
            </a:r>
            <a:r>
              <a:rPr lang="en-US" dirty="0" err="1"/>
              <a:t>dasma.Në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moment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shtëpinë</a:t>
            </a:r>
            <a:r>
              <a:rPr lang="en-US" dirty="0"/>
              <a:t> e </a:t>
            </a:r>
            <a:r>
              <a:rPr lang="en-US" dirty="0" err="1"/>
              <a:t>nuses</a:t>
            </a:r>
            <a:r>
              <a:rPr lang="en-US" dirty="0"/>
              <a:t> </a:t>
            </a:r>
            <a:r>
              <a:rPr lang="en-US" dirty="0" err="1"/>
              <a:t>dërgohen</a:t>
            </a:r>
            <a:r>
              <a:rPr lang="en-US" dirty="0"/>
              <a:t> 2-4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jane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jorganët</a:t>
            </a:r>
            <a:r>
              <a:rPr lang="en-US" dirty="0"/>
              <a:t>, </a:t>
            </a:r>
            <a:r>
              <a:rPr lang="en-US" dirty="0" err="1"/>
              <a:t>rrobat</a:t>
            </a:r>
            <a:r>
              <a:rPr lang="en-US" dirty="0"/>
              <a:t> e </a:t>
            </a:r>
            <a:r>
              <a:rPr lang="en-US" dirty="0" err="1"/>
              <a:t>blera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bashkuar</a:t>
            </a:r>
            <a:r>
              <a:rPr lang="en-US" dirty="0"/>
              <a:t> me </a:t>
            </a:r>
            <a:r>
              <a:rPr lang="en-US" dirty="0" err="1"/>
              <a:t>pajën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përgatitur</a:t>
            </a:r>
            <a:r>
              <a:rPr lang="en-US" dirty="0"/>
              <a:t> </a:t>
            </a:r>
            <a:r>
              <a:rPr lang="en-US" dirty="0" err="1"/>
              <a:t>nusja</a:t>
            </a:r>
            <a:r>
              <a:rPr lang="en-US" dirty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108" y="1356362"/>
            <a:ext cx="3331029" cy="2491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622" y="3847792"/>
            <a:ext cx="3331029" cy="24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8" y="272143"/>
            <a:ext cx="6826452" cy="1175657"/>
          </a:xfrm>
        </p:spPr>
        <p:txBody>
          <a:bodyPr/>
          <a:lstStyle/>
          <a:p>
            <a:r>
              <a:rPr lang="en-US" sz="4400" dirty="0">
                <a:latin typeface="Elephant" panose="02020904090505020303" pitchFamily="18" charset="0"/>
              </a:rPr>
              <a:t>GATIMET </a:t>
            </a:r>
            <a:r>
              <a:rPr lang="en-US" sz="4400" dirty="0" err="1">
                <a:latin typeface="Elephant" panose="02020904090505020303" pitchFamily="18" charset="0"/>
              </a:rPr>
              <a:t>dhe</a:t>
            </a:r>
            <a:r>
              <a:rPr lang="en-US" sz="4400" dirty="0">
                <a:latin typeface="Elephant" panose="02020904090505020303" pitchFamily="18" charset="0"/>
              </a:rPr>
              <a:t> PIJET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125" y="1278240"/>
            <a:ext cx="4976949" cy="25622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634" y="1672046"/>
            <a:ext cx="6113417" cy="455893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kohë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hershme</a:t>
            </a:r>
            <a:r>
              <a:rPr lang="en-US" dirty="0"/>
              <a:t> Gora,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shquar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mjeshtër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guzhinës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specialitete</a:t>
            </a:r>
            <a:r>
              <a:rPr lang="en-US" dirty="0"/>
              <a:t>. </a:t>
            </a:r>
            <a:r>
              <a:rPr lang="en-US" dirty="0" err="1"/>
              <a:t>Historikisht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njohur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gjellbërës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zejtar</a:t>
            </a:r>
            <a:r>
              <a:rPr lang="en-US" dirty="0"/>
              <a:t> </a:t>
            </a:r>
            <a:r>
              <a:rPr lang="en-US" dirty="0" err="1"/>
              <a:t>ëmbëltorësh</a:t>
            </a:r>
            <a:r>
              <a:rPr lang="en-US" dirty="0"/>
              <a:t>. </a:t>
            </a:r>
            <a:r>
              <a:rPr lang="en-US" dirty="0" err="1"/>
              <a:t>Zeja</a:t>
            </a:r>
            <a:r>
              <a:rPr lang="en-US" dirty="0"/>
              <a:t> e </a:t>
            </a:r>
            <a:r>
              <a:rPr lang="en-US" dirty="0" err="1"/>
              <a:t>ëmbëltorëve</a:t>
            </a:r>
            <a:r>
              <a:rPr lang="en-US" dirty="0"/>
              <a:t>,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shekujve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ushtruar</a:t>
            </a:r>
            <a:r>
              <a:rPr lang="en-US" dirty="0"/>
              <a:t> </a:t>
            </a:r>
            <a:r>
              <a:rPr lang="en-US" dirty="0" err="1"/>
              <a:t>goranët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territorin</a:t>
            </a:r>
            <a:r>
              <a:rPr lang="en-US" dirty="0"/>
              <a:t> e </a:t>
            </a:r>
            <a:r>
              <a:rPr lang="en-US" dirty="0" err="1"/>
              <a:t>Perandorisë</a:t>
            </a:r>
            <a:r>
              <a:rPr lang="en-US" dirty="0"/>
              <a:t> </a:t>
            </a:r>
            <a:r>
              <a:rPr lang="en-US" dirty="0" err="1"/>
              <a:t>Osmane</a:t>
            </a:r>
            <a:r>
              <a:rPr lang="en-US" dirty="0"/>
              <a:t>. Ata </a:t>
            </a:r>
            <a:r>
              <a:rPr lang="en-US" dirty="0" err="1"/>
              <a:t>shërbyen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mutfakët</a:t>
            </a:r>
            <a:r>
              <a:rPr lang="en-US" dirty="0"/>
              <a:t> (</a:t>
            </a:r>
            <a:r>
              <a:rPr lang="en-US" dirty="0" err="1"/>
              <a:t>kuzhinat</a:t>
            </a:r>
            <a:r>
              <a:rPr lang="en-US" dirty="0"/>
              <a:t>) e </a:t>
            </a:r>
            <a:r>
              <a:rPr lang="en-US" dirty="0" err="1"/>
              <a:t>sulltanëve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Topkapi</a:t>
            </a:r>
            <a:r>
              <a:rPr lang="en-US" dirty="0"/>
              <a:t> </a:t>
            </a:r>
            <a:r>
              <a:rPr lang="en-US" dirty="0" err="1"/>
              <a:t>Saraj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ahqixhinjë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ahqibashë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dalluar</a:t>
            </a:r>
            <a:r>
              <a:rPr lang="en-US" dirty="0"/>
              <a:t>. </a:t>
            </a:r>
            <a:r>
              <a:rPr lang="en-US" dirty="0" err="1"/>
              <a:t>Gatime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: </a:t>
            </a:r>
            <a:r>
              <a:rPr lang="en-US" dirty="0" err="1"/>
              <a:t>qoftet</a:t>
            </a:r>
            <a:r>
              <a:rPr lang="en-US" dirty="0"/>
              <a:t>, mish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pjekur</a:t>
            </a:r>
            <a:r>
              <a:rPr lang="en-US" dirty="0"/>
              <a:t> ne </a:t>
            </a:r>
            <a:r>
              <a:rPr lang="en-US" dirty="0" err="1"/>
              <a:t>saç</a:t>
            </a:r>
            <a:r>
              <a:rPr lang="en-US" dirty="0"/>
              <a:t>, </a:t>
            </a:r>
            <a:r>
              <a:rPr lang="en-US" dirty="0" err="1"/>
              <a:t>ndërpeci</a:t>
            </a:r>
            <a:r>
              <a:rPr lang="en-US" dirty="0"/>
              <a:t>, </a:t>
            </a:r>
            <a:r>
              <a:rPr lang="en-US" dirty="0" err="1"/>
              <a:t>flija</a:t>
            </a:r>
            <a:r>
              <a:rPr lang="en-US" dirty="0"/>
              <a:t>, </a:t>
            </a:r>
            <a:r>
              <a:rPr lang="en-US" dirty="0" err="1"/>
              <a:t>mishi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thatë</a:t>
            </a:r>
            <a:r>
              <a:rPr lang="en-US" dirty="0"/>
              <a:t> (</a:t>
            </a:r>
            <a:r>
              <a:rPr lang="en-US" dirty="0" err="1"/>
              <a:t>pastërma</a:t>
            </a:r>
            <a:r>
              <a:rPr lang="en-US" dirty="0"/>
              <a:t>), </a:t>
            </a:r>
            <a:r>
              <a:rPr lang="en-US" dirty="0" err="1"/>
              <a:t>sarma</a:t>
            </a:r>
            <a:r>
              <a:rPr lang="en-US" dirty="0"/>
              <a:t>, </a:t>
            </a:r>
            <a:r>
              <a:rPr lang="en-US" dirty="0" err="1"/>
              <a:t>kulloshta</a:t>
            </a:r>
            <a:r>
              <a:rPr lang="en-US" dirty="0"/>
              <a:t> (</a:t>
            </a:r>
            <a:r>
              <a:rPr lang="en-US" dirty="0" err="1"/>
              <a:t>klloshtra</a:t>
            </a:r>
            <a:r>
              <a:rPr lang="en-US" dirty="0"/>
              <a:t>), </a:t>
            </a:r>
            <a:r>
              <a:rPr lang="en-US" dirty="0" err="1"/>
              <a:t>patatet</a:t>
            </a:r>
            <a:r>
              <a:rPr lang="en-US" dirty="0"/>
              <a:t> e </a:t>
            </a:r>
            <a:r>
              <a:rPr lang="en-US" dirty="0" err="1"/>
              <a:t>pjekura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prush</a:t>
            </a:r>
            <a:r>
              <a:rPr lang="en-US" dirty="0"/>
              <a:t>, </a:t>
            </a:r>
            <a:r>
              <a:rPr lang="en-US" dirty="0" err="1"/>
              <a:t>pitet</a:t>
            </a:r>
            <a:r>
              <a:rPr lang="en-US" dirty="0"/>
              <a:t>, </a:t>
            </a:r>
            <a:r>
              <a:rPr lang="en-US" dirty="0" err="1"/>
              <a:t>corba</a:t>
            </a:r>
            <a:r>
              <a:rPr lang="en-US" dirty="0"/>
              <a:t> e Gores </a:t>
            </a:r>
            <a:r>
              <a:rPr lang="en-US" dirty="0" err="1"/>
              <a:t>etj</a:t>
            </a:r>
            <a:r>
              <a:rPr lang="en-US" dirty="0"/>
              <a:t>. </a:t>
            </a:r>
            <a:r>
              <a:rPr lang="en-US" dirty="0" err="1"/>
              <a:t>Pitet</a:t>
            </a:r>
            <a:r>
              <a:rPr lang="en-US" dirty="0"/>
              <a:t>,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përdorur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gatime</a:t>
            </a:r>
            <a:r>
              <a:rPr lang="en-US" dirty="0"/>
              <a:t> </a:t>
            </a:r>
            <a:r>
              <a:rPr lang="en-US" dirty="0" err="1"/>
              <a:t>zëvendësuese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bukës</a:t>
            </a:r>
            <a:r>
              <a:rPr lang="en-US" dirty="0"/>
              <a:t>.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lloje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gatimit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piteve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: </a:t>
            </a:r>
            <a:r>
              <a:rPr lang="en-US" dirty="0" err="1"/>
              <a:t>pite</a:t>
            </a:r>
            <a:r>
              <a:rPr lang="en-US" dirty="0"/>
              <a:t> </a:t>
            </a:r>
            <a:r>
              <a:rPr lang="en-US" dirty="0" err="1"/>
              <a:t>kolare</a:t>
            </a:r>
            <a:r>
              <a:rPr lang="en-US" dirty="0"/>
              <a:t> (me </a:t>
            </a:r>
            <a:r>
              <a:rPr lang="en-US" dirty="0" err="1"/>
              <a:t>rrathë</a:t>
            </a:r>
            <a:r>
              <a:rPr lang="en-US" dirty="0"/>
              <a:t>) </a:t>
            </a:r>
            <a:r>
              <a:rPr lang="en-US" dirty="0" err="1"/>
              <a:t>pite</a:t>
            </a:r>
            <a:r>
              <a:rPr lang="en-US" dirty="0"/>
              <a:t> me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koleç</a:t>
            </a:r>
            <a:r>
              <a:rPr lang="en-US" dirty="0"/>
              <a:t>, </a:t>
            </a:r>
            <a:r>
              <a:rPr lang="en-US" dirty="0" err="1"/>
              <a:t>pite</a:t>
            </a:r>
            <a:r>
              <a:rPr lang="en-US" dirty="0"/>
              <a:t> me </a:t>
            </a:r>
            <a:r>
              <a:rPr lang="en-US" dirty="0" err="1"/>
              <a:t>renda</a:t>
            </a:r>
            <a:r>
              <a:rPr lang="en-US" dirty="0"/>
              <a:t> (</a:t>
            </a:r>
            <a:r>
              <a:rPr lang="en-US" dirty="0" err="1"/>
              <a:t>shtresa</a:t>
            </a:r>
            <a:r>
              <a:rPr lang="en-US" dirty="0"/>
              <a:t>), </a:t>
            </a:r>
            <a:r>
              <a:rPr lang="en-US" dirty="0" err="1"/>
              <a:t>ndërpeta</a:t>
            </a:r>
            <a:r>
              <a:rPr lang="en-US" dirty="0"/>
              <a:t> (</a:t>
            </a:r>
            <a:r>
              <a:rPr lang="en-US" dirty="0" err="1"/>
              <a:t>petëza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coptuara</a:t>
            </a:r>
            <a:r>
              <a:rPr lang="en-US" dirty="0"/>
              <a:t>) </a:t>
            </a:r>
            <a:r>
              <a:rPr lang="en-US" dirty="0" err="1"/>
              <a:t>etj</a:t>
            </a:r>
            <a:r>
              <a:rPr lang="en-US" dirty="0"/>
              <a:t>. </a:t>
            </a:r>
            <a:r>
              <a:rPr lang="en-US" dirty="0" err="1"/>
              <a:t>Flija</a:t>
            </a:r>
            <a:r>
              <a:rPr lang="en-US" dirty="0"/>
              <a:t> </a:t>
            </a:r>
            <a:r>
              <a:rPr lang="en-US" dirty="0" err="1"/>
              <a:t>përgatitet</a:t>
            </a:r>
            <a:r>
              <a:rPr lang="en-US" dirty="0"/>
              <a:t> me </a:t>
            </a:r>
            <a:r>
              <a:rPr lang="en-US" dirty="0" err="1"/>
              <a:t>petëza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përgatituar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brumi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grurit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misrit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përzier</a:t>
            </a:r>
            <a:r>
              <a:rPr lang="en-US" dirty="0"/>
              <a:t>, </a:t>
            </a:r>
            <a:r>
              <a:rPr lang="en-US" dirty="0" err="1"/>
              <a:t>dhe</a:t>
            </a:r>
            <a:r>
              <a:rPr lang="en-US" dirty="0"/>
              <a:t> pas </a:t>
            </a:r>
            <a:r>
              <a:rPr lang="en-US" dirty="0" err="1"/>
              <a:t>pjekjes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lyhet</a:t>
            </a:r>
            <a:r>
              <a:rPr lang="en-US" dirty="0"/>
              <a:t> me </a:t>
            </a:r>
            <a:r>
              <a:rPr lang="en-US" dirty="0" err="1"/>
              <a:t>gjalpë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vezë</a:t>
            </a:r>
            <a:r>
              <a:rPr lang="en-US" dirty="0"/>
              <a:t>. </a:t>
            </a:r>
            <a:r>
              <a:rPr lang="en-US" dirty="0" err="1"/>
              <a:t>Corba</a:t>
            </a:r>
            <a:r>
              <a:rPr lang="en-US" dirty="0"/>
              <a:t> e Gores </a:t>
            </a:r>
            <a:r>
              <a:rPr lang="en-US" dirty="0" err="1"/>
              <a:t>eshte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gatim</a:t>
            </a:r>
            <a:r>
              <a:rPr lang="en-US" dirty="0"/>
              <a:t> </a:t>
            </a:r>
            <a:r>
              <a:rPr lang="en-US" dirty="0" err="1"/>
              <a:t>tradicional.Kjo</a:t>
            </a:r>
            <a:r>
              <a:rPr lang="en-US" dirty="0"/>
              <a:t> </a:t>
            </a:r>
            <a:r>
              <a:rPr lang="en-US" dirty="0" err="1"/>
              <a:t>corbe</a:t>
            </a:r>
            <a:r>
              <a:rPr lang="en-US" dirty="0"/>
              <a:t> </a:t>
            </a:r>
            <a:r>
              <a:rPr lang="en-US" dirty="0" err="1"/>
              <a:t>gatuhet</a:t>
            </a:r>
            <a:r>
              <a:rPr lang="en-US" dirty="0"/>
              <a:t> me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brendshmet</a:t>
            </a:r>
            <a:r>
              <a:rPr lang="en-US" dirty="0"/>
              <a:t> e </a:t>
            </a:r>
            <a:r>
              <a:rPr lang="en-US" dirty="0" err="1"/>
              <a:t>qingjit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rajonin</a:t>
            </a:r>
            <a:r>
              <a:rPr lang="en-US" dirty="0"/>
              <a:t> e </a:t>
            </a:r>
            <a:r>
              <a:rPr lang="en-US" dirty="0" err="1"/>
              <a:t>Gorës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zonave</a:t>
            </a:r>
            <a:r>
              <a:rPr lang="en-US" dirty="0"/>
              <a:t> </a:t>
            </a:r>
            <a:r>
              <a:rPr lang="en-US" dirty="0" err="1"/>
              <a:t>afër</a:t>
            </a:r>
            <a:r>
              <a:rPr lang="en-US" dirty="0"/>
              <a:t>, </a:t>
            </a:r>
            <a:r>
              <a:rPr lang="en-US" dirty="0" err="1"/>
              <a:t>prodhimi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rakisë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praktikë</a:t>
            </a:r>
            <a:r>
              <a:rPr lang="en-US" dirty="0"/>
              <a:t> e </a:t>
            </a:r>
            <a:r>
              <a:rPr lang="en-US" dirty="0" err="1"/>
              <a:t>zakonshme</a:t>
            </a:r>
            <a:r>
              <a:rPr lang="en-US" dirty="0"/>
              <a:t>. Rakia </a:t>
            </a:r>
            <a:r>
              <a:rPr lang="en-US" dirty="0" err="1"/>
              <a:t>zakonisht</a:t>
            </a:r>
            <a:r>
              <a:rPr lang="en-US" dirty="0"/>
              <a:t> </a:t>
            </a:r>
            <a:r>
              <a:rPr lang="en-US" dirty="0" err="1"/>
              <a:t>prodhohet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fermentimi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rrushit</a:t>
            </a:r>
            <a:r>
              <a:rPr lang="en-US" dirty="0"/>
              <a:t>, </a:t>
            </a:r>
            <a:r>
              <a:rPr lang="en-US" dirty="0" err="1"/>
              <a:t>kumbullave</a:t>
            </a:r>
            <a:r>
              <a:rPr lang="en-US" dirty="0"/>
              <a:t>, </a:t>
            </a:r>
            <a:r>
              <a:rPr lang="en-US" dirty="0" err="1"/>
              <a:t>thanave</a:t>
            </a:r>
            <a:r>
              <a:rPr lang="en-US" dirty="0"/>
              <a:t>, </a:t>
            </a:r>
            <a:r>
              <a:rPr lang="en-US" dirty="0" err="1"/>
              <a:t>dëllinjave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manaferrave</a:t>
            </a:r>
            <a:r>
              <a:rPr lang="en-US" dirty="0"/>
              <a:t>. </a:t>
            </a:r>
            <a:r>
              <a:rPr lang="en-US" dirty="0" err="1"/>
              <a:t>Banorët</a:t>
            </a:r>
            <a:r>
              <a:rPr lang="en-US" dirty="0"/>
              <a:t> e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fshatrave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Gorës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histori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vjetër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rritjen</a:t>
            </a:r>
            <a:r>
              <a:rPr lang="en-US" dirty="0"/>
              <a:t> e </a:t>
            </a:r>
            <a:r>
              <a:rPr lang="en-US" dirty="0" err="1"/>
              <a:t>bletëve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prodhimin</a:t>
            </a:r>
            <a:r>
              <a:rPr lang="en-US" dirty="0"/>
              <a:t> e </a:t>
            </a:r>
            <a:r>
              <a:rPr lang="en-US" dirty="0" err="1"/>
              <a:t>mjaltit</a:t>
            </a:r>
            <a:r>
              <a:rPr lang="en-US" dirty="0"/>
              <a:t>.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kjo</a:t>
            </a:r>
            <a:r>
              <a:rPr lang="en-US" dirty="0"/>
              <a:t> </a:t>
            </a:r>
            <a:r>
              <a:rPr lang="en-US" dirty="0" err="1"/>
              <a:t>zonë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njohur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prodhimin</a:t>
            </a:r>
            <a:r>
              <a:rPr lang="en-US" dirty="0"/>
              <a:t> e </a:t>
            </a:r>
            <a:r>
              <a:rPr lang="en-US" dirty="0" err="1"/>
              <a:t>bulmetit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</a:t>
            </a:r>
            <a:r>
              <a:rPr lang="en-US" dirty="0" err="1"/>
              <a:t>përpunohet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kushte</a:t>
            </a:r>
            <a:r>
              <a:rPr lang="en-US" dirty="0"/>
              <a:t> </a:t>
            </a:r>
            <a:r>
              <a:rPr lang="en-US" dirty="0" err="1"/>
              <a:t>shtëpiake</a:t>
            </a:r>
            <a:r>
              <a:rPr lang="en-US" dirty="0"/>
              <a:t>. </a:t>
            </a:r>
            <a:r>
              <a:rPr lang="en-US" dirty="0" err="1"/>
              <a:t>Këtu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theksojmë</a:t>
            </a:r>
            <a:r>
              <a:rPr lang="en-US" dirty="0"/>
              <a:t> </a:t>
            </a:r>
            <a:r>
              <a:rPr lang="en-US" dirty="0" err="1"/>
              <a:t>prodhimin</a:t>
            </a:r>
            <a:r>
              <a:rPr lang="en-US" dirty="0"/>
              <a:t> e </a:t>
            </a:r>
            <a:r>
              <a:rPr lang="en-US" dirty="0" err="1"/>
              <a:t>djathit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deles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dhisë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21" y="39515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428" y="49812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Ushqimi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dasmes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pergatitet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kuzhinieretdhe</a:t>
            </a:r>
            <a:r>
              <a:rPr lang="en-US" dirty="0" smtClean="0">
                <a:latin typeface="Bell MT" panose="02020503060305020303" pitchFamily="18" charset="0"/>
              </a:rPr>
              <a:t> 3-4 </a:t>
            </a:r>
            <a:r>
              <a:rPr lang="en-US" dirty="0" err="1" smtClean="0">
                <a:latin typeface="Bell MT" panose="02020503060305020303" pitchFamily="18" charset="0"/>
              </a:rPr>
              <a:t>djem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ndihmes.Ata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nisin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pergatisin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saxhaket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vendosin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kazanet</a:t>
            </a:r>
            <a:r>
              <a:rPr lang="en-US" dirty="0" smtClean="0">
                <a:latin typeface="Bell MT" panose="02020503060305020303" pitchFamily="18" charset="0"/>
              </a:rPr>
              <a:t> per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pergatitur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dreken.Kryesisht</a:t>
            </a:r>
            <a:r>
              <a:rPr lang="en-US" dirty="0" smtClean="0">
                <a:latin typeface="Bell MT" panose="02020503060305020303" pitchFamily="18" charset="0"/>
              </a:rPr>
              <a:t> per </a:t>
            </a:r>
            <a:r>
              <a:rPr lang="en-US" dirty="0" err="1" smtClean="0">
                <a:latin typeface="Bell MT" panose="02020503060305020303" pitchFamily="18" charset="0"/>
              </a:rPr>
              <a:t>dreken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gatuhet</a:t>
            </a:r>
            <a:r>
              <a:rPr lang="en-US" dirty="0" smtClean="0">
                <a:latin typeface="Bell MT" panose="02020503060305020303" pitchFamily="18" charset="0"/>
              </a:rPr>
              <a:t> : Pilaf me mish </a:t>
            </a:r>
            <a:r>
              <a:rPr lang="en-US" dirty="0" err="1" smtClean="0">
                <a:latin typeface="Bell MT" panose="02020503060305020303" pitchFamily="18" charset="0"/>
              </a:rPr>
              <a:t>qingji,fasule</a:t>
            </a:r>
            <a:r>
              <a:rPr lang="en-US" dirty="0" smtClean="0">
                <a:latin typeface="Bell MT" panose="02020503060305020303" pitchFamily="18" charset="0"/>
              </a:rPr>
              <a:t> me mish </a:t>
            </a:r>
            <a:r>
              <a:rPr lang="en-US" dirty="0" err="1" smtClean="0">
                <a:latin typeface="Bell MT" panose="02020503060305020303" pitchFamily="18" charset="0"/>
              </a:rPr>
              <a:t>ose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tasqebab,meze,sallata</a:t>
            </a:r>
            <a:r>
              <a:rPr lang="en-US" dirty="0" smtClean="0">
                <a:latin typeface="Bell MT" panose="02020503060305020303" pitchFamily="18" charset="0"/>
              </a:rPr>
              <a:t> ,</a:t>
            </a:r>
            <a:r>
              <a:rPr lang="en-US" dirty="0" err="1" smtClean="0">
                <a:latin typeface="Bell MT" panose="02020503060305020303" pitchFamily="18" charset="0"/>
              </a:rPr>
              <a:t>pite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ndryshme</a:t>
            </a:r>
            <a:r>
              <a:rPr lang="en-US" dirty="0" smtClean="0">
                <a:latin typeface="Bell MT" panose="02020503060305020303" pitchFamily="18" charset="0"/>
              </a:rPr>
              <a:t> (</a:t>
            </a:r>
            <a:r>
              <a:rPr lang="en-US" dirty="0" err="1" smtClean="0">
                <a:latin typeface="Bell MT" panose="02020503060305020303" pitchFamily="18" charset="0"/>
              </a:rPr>
              <a:t>fli</a:t>
            </a:r>
            <a:r>
              <a:rPr lang="en-US" dirty="0" smtClean="0">
                <a:latin typeface="Bell MT" panose="02020503060305020303" pitchFamily="18" charset="0"/>
              </a:rPr>
              <a:t> ,</a:t>
            </a:r>
            <a:r>
              <a:rPr lang="en-US" dirty="0" err="1" smtClean="0">
                <a:latin typeface="Bell MT" panose="02020503060305020303" pitchFamily="18" charset="0"/>
              </a:rPr>
              <a:t>gubjanik</a:t>
            </a:r>
            <a:r>
              <a:rPr lang="en-US" dirty="0" smtClean="0">
                <a:latin typeface="Bell MT" panose="02020503060305020303" pitchFamily="18" charset="0"/>
              </a:rPr>
              <a:t> ,</a:t>
            </a:r>
            <a:r>
              <a:rPr lang="en-US" dirty="0" err="1" smtClean="0">
                <a:latin typeface="Bell MT" panose="02020503060305020303" pitchFamily="18" charset="0"/>
              </a:rPr>
              <a:t>kolare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etj</a:t>
            </a:r>
            <a:r>
              <a:rPr lang="en-US" dirty="0" smtClean="0">
                <a:latin typeface="Bell MT" panose="02020503060305020303" pitchFamily="18" charset="0"/>
              </a:rPr>
              <a:t>)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embelsire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eshte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revani</a:t>
            </a:r>
            <a:r>
              <a:rPr lang="en-US" dirty="0" smtClean="0">
                <a:latin typeface="Bell MT" panose="02020503060305020303" pitchFamily="18" charset="0"/>
              </a:rPr>
              <a:t>. Ne </a:t>
            </a:r>
            <a:r>
              <a:rPr lang="en-US" dirty="0" err="1" smtClean="0">
                <a:latin typeface="Bell MT" panose="02020503060305020303" pitchFamily="18" charset="0"/>
              </a:rPr>
              <a:t>mes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tavolines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vendoset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pjate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madhe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pite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perkrah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kesaj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vendosen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perseri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dy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pjata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medha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sallate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Ndersa</a:t>
            </a:r>
            <a:r>
              <a:rPr lang="en-US" dirty="0" smtClean="0">
                <a:latin typeface="Bell MT" panose="02020503060305020303" pitchFamily="18" charset="0"/>
              </a:rPr>
              <a:t> para </a:t>
            </a:r>
            <a:r>
              <a:rPr lang="en-US" dirty="0" err="1" smtClean="0">
                <a:latin typeface="Bell MT" panose="02020503060305020303" pitchFamily="18" charset="0"/>
              </a:rPr>
              <a:t>cdo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personi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vendoset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pjate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gjelle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apo</a:t>
            </a:r>
            <a:r>
              <a:rPr lang="en-US" dirty="0" smtClean="0">
                <a:latin typeface="Bell MT" panose="02020503060305020303" pitchFamily="18" charset="0"/>
              </a:rPr>
              <a:t> pilaf se </a:t>
            </a:r>
            <a:r>
              <a:rPr lang="en-US" dirty="0" err="1" smtClean="0">
                <a:latin typeface="Bell MT" panose="02020503060305020303" pitchFamily="18" charset="0"/>
              </a:rPr>
              <a:t>bashku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gote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leng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frutash</a:t>
            </a:r>
            <a:r>
              <a:rPr lang="en-US" dirty="0" smtClean="0">
                <a:latin typeface="Bell MT" panose="02020503060305020303" pitchFamily="18" charset="0"/>
              </a:rPr>
              <a:t>. Me pare </a:t>
            </a:r>
            <a:r>
              <a:rPr lang="en-US" dirty="0" err="1" smtClean="0">
                <a:latin typeface="Bell MT" panose="02020503060305020303" pitchFamily="18" charset="0"/>
              </a:rPr>
              <a:t>dreka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hahej</a:t>
            </a:r>
            <a:r>
              <a:rPr lang="en-US" dirty="0" smtClean="0">
                <a:latin typeface="Bell MT" panose="02020503060305020303" pitchFamily="18" charset="0"/>
              </a:rPr>
              <a:t> ne </a:t>
            </a:r>
            <a:r>
              <a:rPr lang="en-US" dirty="0" err="1" smtClean="0">
                <a:latin typeface="Bell MT" panose="02020503060305020303" pitchFamily="18" charset="0"/>
              </a:rPr>
              <a:t>oborrin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shtepise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djalit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ndersa</a:t>
            </a:r>
            <a:r>
              <a:rPr lang="en-US" dirty="0" smtClean="0">
                <a:latin typeface="Bell MT" panose="02020503060305020303" pitchFamily="18" charset="0"/>
              </a:rPr>
              <a:t> sot </a:t>
            </a:r>
            <a:r>
              <a:rPr lang="en-US" dirty="0" err="1" smtClean="0">
                <a:latin typeface="Bell MT" panose="02020503060305020303" pitchFamily="18" charset="0"/>
              </a:rPr>
              <a:t>kjo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dreke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zhvillohet</a:t>
            </a:r>
            <a:r>
              <a:rPr lang="en-US" dirty="0" smtClean="0">
                <a:latin typeface="Bell MT" panose="02020503060305020303" pitchFamily="18" charset="0"/>
              </a:rPr>
              <a:t> ne </a:t>
            </a:r>
            <a:r>
              <a:rPr lang="en-US" dirty="0" err="1" smtClean="0">
                <a:latin typeface="Bell MT" panose="02020503060305020303" pitchFamily="18" charset="0"/>
              </a:rPr>
              <a:t>ambjete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lokali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8" y="1571615"/>
            <a:ext cx="5480701" cy="3052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7" y="3637445"/>
            <a:ext cx="6096001" cy="29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7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77" y="735093"/>
            <a:ext cx="12009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err="1" smtClean="0">
                <a:latin typeface="Elephant" panose="02020904090505020303" pitchFamily="18" charset="0"/>
              </a:rPr>
              <a:t>Besimi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fetar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en-US" dirty="0" err="1" smtClean="0">
                <a:latin typeface="Bell MT" panose="02020503060305020303" pitchFamily="18" charset="0"/>
              </a:rPr>
              <a:t>Qarku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modeli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harmonisësë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besimeve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ndryshme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fetare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shekuj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Popullsia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nëshumciën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muslimanedhe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katolike.Këto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krahina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janëtë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njohura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bashkëjetesën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gjatë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besimeve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ndryshme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fetare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fshatra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qytete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njëndërtesë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kulti,xhami,teqe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ose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kishë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Ekonomia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Degë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rendësishme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industria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energjetikepërfaqësuar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HEC-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Fierzës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rëndësishmet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gjithë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sistemin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energjetik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shqipar.Vitet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fundit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aktivizuar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përpunimi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prodhimit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bujqësor</a:t>
            </a:r>
            <a:r>
              <a:rPr lang="en-US" dirty="0" smtClean="0">
                <a:latin typeface="Bell MT" panose="02020503060305020303" pitchFamily="18" charset="0"/>
              </a:rPr>
              <a:t> (</a:t>
            </a:r>
            <a:r>
              <a:rPr lang="en-US" dirty="0" err="1" smtClean="0">
                <a:latin typeface="Bell MT" panose="02020503060305020303" pitchFamily="18" charset="0"/>
              </a:rPr>
              <a:t>fruta-perime</a:t>
            </a:r>
            <a:r>
              <a:rPr lang="en-US" dirty="0" smtClean="0">
                <a:latin typeface="Bell MT" panose="02020503060305020303" pitchFamily="18" charset="0"/>
              </a:rPr>
              <a:t>)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blegtorale</a:t>
            </a:r>
            <a:r>
              <a:rPr lang="en-US" dirty="0" smtClean="0">
                <a:latin typeface="Bell MT" panose="02020503060305020303" pitchFamily="18" charset="0"/>
              </a:rPr>
              <a:t> 6. </a:t>
            </a:r>
            <a:r>
              <a:rPr lang="en-US" dirty="0" err="1" smtClean="0">
                <a:latin typeface="Bell MT" panose="02020503060305020303" pitchFamily="18" charset="0"/>
              </a:rPr>
              <a:t>Tradita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Zakone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78" y="2720749"/>
            <a:ext cx="12009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lephant" panose="02020904090505020303" pitchFamily="18" charset="0"/>
              </a:rPr>
              <a:t>Këngët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folklorin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gojorëkryesojnëkëngët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lirike,janëtë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pranishmebaladatdheepika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historike.Tipike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janehomofonia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këngët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burravedhe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polifoniatek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ato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grave. </a:t>
            </a:r>
            <a:r>
              <a:rPr lang="en-US" dirty="0" err="1" smtClean="0">
                <a:latin typeface="Bell MT" panose="02020503060305020303" pitchFamily="18" charset="0"/>
              </a:rPr>
              <a:t>Shoqërimi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këngëve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burravebëhet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çifteli,i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atyre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grave me </a:t>
            </a:r>
            <a:r>
              <a:rPr lang="en-US" dirty="0" err="1" smtClean="0">
                <a:latin typeface="Bell MT" panose="02020503060305020303" pitchFamily="18" charset="0"/>
              </a:rPr>
              <a:t>daire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Malzi,në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folklorin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gojorëvendin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kryesorë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zenë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këngët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lirikeqë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këndohen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gratë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grup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shoqëruara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daire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Alpet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Shqiptare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janëtë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pranishmekëngët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eposit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kreshnikëve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shoqerohen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lahutë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por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përdoren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kënget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shoqëruara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çifteli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8" y="4706405"/>
            <a:ext cx="120091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lephant" panose="02020904090505020303" pitchFamily="18" charset="0"/>
              </a:rPr>
              <a:t>Vallet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karakteristikeështë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valljanëformë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gjysëmrrethi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ose</a:t>
            </a:r>
            <a:r>
              <a:rPr lang="en-US" dirty="0" smtClean="0">
                <a:latin typeface="Bell MT" panose="02020503060305020303" pitchFamily="18" charset="0"/>
              </a:rPr>
              <a:t> “</a:t>
            </a:r>
            <a:r>
              <a:rPr lang="en-US" dirty="0" err="1" smtClean="0">
                <a:latin typeface="Bell MT" panose="02020503060305020303" pitchFamily="18" charset="0"/>
              </a:rPr>
              <a:t>horra</a:t>
            </a:r>
            <a:r>
              <a:rPr lang="en-US" dirty="0" smtClean="0">
                <a:latin typeface="Bell MT" panose="02020503060305020303" pitchFamily="18" charset="0"/>
              </a:rPr>
              <a:t>”.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burrattipikejanëvalletepike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gratë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ato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lirikedhe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rituale.Valletshoqërohen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lodër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curle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ato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grave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dairee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çifteli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Malëzi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tipikeështë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vallja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dysheqëshoqerohet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daire,fyell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çifteli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484" y="448552"/>
            <a:ext cx="11752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Elephant" panose="02020904090505020303" pitchFamily="18" charset="0"/>
              </a:rPr>
              <a:t>Kuzhina</a:t>
            </a:r>
            <a:r>
              <a:rPr lang="en-US" sz="2800" dirty="0" smtClean="0">
                <a:latin typeface="Elephant" panose="02020904090505020303" pitchFamily="18" charset="0"/>
              </a:rPr>
              <a:t> </a:t>
            </a:r>
            <a:r>
              <a:rPr lang="en-US" sz="2800" dirty="0" err="1" smtClean="0">
                <a:latin typeface="Elephant" panose="02020904090505020303" pitchFamily="18" charset="0"/>
              </a:rPr>
              <a:t>tradicionale</a:t>
            </a:r>
            <a:endParaRPr lang="en-US" sz="2800" dirty="0" smtClean="0">
              <a:latin typeface="Elephant" panose="02020904090505020303" pitchFamily="18" charset="0"/>
            </a:endParaRPr>
          </a:p>
          <a:p>
            <a:r>
              <a:rPr lang="en-US" sz="2800" dirty="0" err="1" smtClean="0">
                <a:latin typeface="Bell MT" panose="02020503060305020303" pitchFamily="18" charset="0"/>
              </a:rPr>
              <a:t>Banorët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këtij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rajoni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kanëpërvojë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pasur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gatimi.Krenohen</a:t>
            </a:r>
            <a:r>
              <a:rPr lang="en-US" sz="2800" dirty="0" smtClean="0">
                <a:latin typeface="Bell MT" panose="02020503060305020303" pitchFamily="18" charset="0"/>
              </a:rPr>
              <a:t> me </a:t>
            </a:r>
            <a:r>
              <a:rPr lang="en-US" sz="2800" dirty="0" err="1" smtClean="0">
                <a:latin typeface="Bell MT" panose="02020503060305020303" pitchFamily="18" charset="0"/>
              </a:rPr>
              <a:t>prodhimet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veçanta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që</a:t>
            </a:r>
            <a:r>
              <a:rPr lang="en-US" sz="2800" dirty="0" smtClean="0">
                <a:latin typeface="Bell MT" panose="02020503060305020303" pitchFamily="18" charset="0"/>
              </a:rPr>
              <a:t> u </a:t>
            </a:r>
            <a:r>
              <a:rPr lang="en-US" sz="2800" dirty="0" err="1" smtClean="0">
                <a:latin typeface="Bell MT" panose="02020503060305020303" pitchFamily="18" charset="0"/>
              </a:rPr>
              <a:t>ofrojnë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mysafirëvesiç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janë:peshku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liqenitluçiper,trofta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lumenjve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alpinë,qingji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ferrlik,djathi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bardhëi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dhisë</a:t>
            </a:r>
            <a:r>
              <a:rPr lang="en-US" sz="2800" dirty="0" smtClean="0">
                <a:latin typeface="Bell MT" panose="02020503060305020303" pitchFamily="18" charset="0"/>
              </a:rPr>
              <a:t>, </a:t>
            </a:r>
            <a:r>
              <a:rPr lang="en-US" sz="2800" dirty="0" err="1" smtClean="0">
                <a:latin typeface="Bell MT" panose="02020503060305020303" pitchFamily="18" charset="0"/>
              </a:rPr>
              <a:t>mjaltëgështenje</a:t>
            </a:r>
            <a:r>
              <a:rPr lang="en-US" sz="2800" dirty="0" smtClean="0">
                <a:latin typeface="Bell MT" panose="02020503060305020303" pitchFamily="18" charset="0"/>
              </a:rPr>
              <a:t>, </a:t>
            </a:r>
            <a:r>
              <a:rPr lang="en-US" sz="2800" dirty="0" err="1" smtClean="0">
                <a:latin typeface="Bell MT" panose="02020503060305020303" pitchFamily="18" charset="0"/>
              </a:rPr>
              <a:t>mishi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tharëi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pjekur</a:t>
            </a:r>
            <a:r>
              <a:rPr lang="en-US" sz="2800" dirty="0" smtClean="0">
                <a:latin typeface="Bell MT" panose="02020503060305020303" pitchFamily="18" charset="0"/>
              </a:rPr>
              <a:t>. </a:t>
            </a:r>
            <a:r>
              <a:rPr lang="en-US" sz="2800" dirty="0" err="1" smtClean="0">
                <a:latin typeface="Bell MT" panose="02020503060305020303" pitchFamily="18" charset="0"/>
              </a:rPr>
              <a:t>Ndër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gatimet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tradicionaletë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rajonitjanëtë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famshme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flija,byrek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që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përgatitet</a:t>
            </a:r>
            <a:r>
              <a:rPr lang="en-US" sz="2800" dirty="0" smtClean="0">
                <a:latin typeface="Bell MT" panose="02020503060305020303" pitchFamily="18" charset="0"/>
              </a:rPr>
              <a:t> me </a:t>
            </a:r>
            <a:r>
              <a:rPr lang="en-US" sz="2800" dirty="0" err="1" smtClean="0">
                <a:latin typeface="Bell MT" panose="02020503060305020303" pitchFamily="18" charset="0"/>
              </a:rPr>
              <a:t>miell-vezë-gjalpëdhe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piqet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saç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bakri.Të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njohur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janëedhe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byreku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Hasitdhe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një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byrek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tjetër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përgatitur</a:t>
            </a:r>
            <a:r>
              <a:rPr lang="en-US" sz="2800" dirty="0" smtClean="0">
                <a:latin typeface="Bell MT" panose="02020503060305020303" pitchFamily="18" charset="0"/>
              </a:rPr>
              <a:t> me </a:t>
            </a:r>
            <a:r>
              <a:rPr lang="en-US" sz="2800" dirty="0" err="1" smtClean="0">
                <a:latin typeface="Bell MT" panose="02020503060305020303" pitchFamily="18" charset="0"/>
              </a:rPr>
              <a:t>miell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misri.Njëgatim</a:t>
            </a:r>
            <a:r>
              <a:rPr lang="en-US" sz="2800" dirty="0" smtClean="0">
                <a:latin typeface="Bell MT" panose="02020503060305020303" pitchFamily="18" charset="0"/>
              </a:rPr>
              <a:t> original </a:t>
            </a:r>
            <a:r>
              <a:rPr lang="en-US" sz="2800" dirty="0" err="1" smtClean="0">
                <a:latin typeface="Bell MT" panose="02020503060305020303" pitchFamily="18" charset="0"/>
              </a:rPr>
              <a:t>quhet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mazë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zier</a:t>
            </a:r>
            <a:r>
              <a:rPr lang="en-US" sz="2800" dirty="0" smtClean="0">
                <a:latin typeface="Bell MT" panose="02020503060305020303" pitchFamily="18" charset="0"/>
              </a:rPr>
              <a:t>.</a:t>
            </a:r>
            <a:endParaRPr lang="en-US" sz="2800" dirty="0"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484" y="3805289"/>
            <a:ext cx="11848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lephant" panose="02020904090505020303" pitchFamily="18" charset="0"/>
              </a:rPr>
              <a:t>Vende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për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tu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vizituar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sz="3200" dirty="0" smtClean="0"/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Çfarë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mund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vizitoni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Koleksioni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etnografik</a:t>
            </a:r>
            <a:r>
              <a:rPr lang="en-US" sz="2800" dirty="0" smtClean="0">
                <a:latin typeface="Bell MT" panose="02020503060305020303" pitchFamily="18" charset="0"/>
              </a:rPr>
              <a:t> me </a:t>
            </a:r>
            <a:r>
              <a:rPr lang="en-US" sz="2800" dirty="0" err="1" smtClean="0">
                <a:latin typeface="Bell MT" panose="02020503060305020303" pitchFamily="18" charset="0"/>
              </a:rPr>
              <a:t>vlera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unikalei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rajonittëKukësit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mbahet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Pallatin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eKulturës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këtij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qyteti</a:t>
            </a:r>
            <a:r>
              <a:rPr lang="en-US" sz="2800" dirty="0" smtClean="0">
                <a:latin typeface="Bell MT" panose="02020503060305020303" pitchFamily="18" charset="0"/>
              </a:rPr>
              <a:t>. Ai </a:t>
            </a:r>
            <a:r>
              <a:rPr lang="en-US" sz="2800" dirty="0" err="1" smtClean="0">
                <a:latin typeface="Bell MT" panose="02020503060305020303" pitchFamily="18" charset="0"/>
              </a:rPr>
              <a:t>përbëhet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nga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një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numër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i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konsiderueshëmobjektesh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etnografike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që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pret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regjistrohet,fotografohet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dhe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mbrohet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restaurohet</a:t>
            </a:r>
            <a:r>
              <a:rPr lang="en-US" sz="2800" dirty="0" smtClean="0">
                <a:latin typeface="Bell MT" panose="02020503060305020303" pitchFamily="18" charset="0"/>
              </a:rPr>
              <a:t> me </a:t>
            </a:r>
            <a:r>
              <a:rPr lang="en-US" sz="2800" dirty="0" err="1" smtClean="0">
                <a:latin typeface="Bell MT" panose="02020503060305020303" pitchFamily="18" charset="0"/>
              </a:rPr>
              <a:t>qëllimqë</a:t>
            </a:r>
            <a:r>
              <a:rPr lang="en-US" sz="2800" dirty="0" smtClean="0">
                <a:latin typeface="Bell MT" panose="02020503060305020303" pitchFamily="18" charset="0"/>
              </a:rPr>
              <a:t> jo </a:t>
            </a:r>
            <a:r>
              <a:rPr lang="en-US" sz="2800" dirty="0" err="1" smtClean="0">
                <a:latin typeface="Bell MT" panose="02020503060305020303" pitchFamily="18" charset="0"/>
              </a:rPr>
              <a:t>vetëm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t’u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trashëgohet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brezave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që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vijnëpor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bëhet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edhe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objekt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për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tërheqjen</a:t>
            </a:r>
            <a:r>
              <a:rPr lang="en-US" sz="2800" dirty="0" smtClean="0">
                <a:latin typeface="Bell MT" panose="02020503060305020303" pitchFamily="18" charset="0"/>
              </a:rPr>
              <a:t> e </a:t>
            </a:r>
            <a:r>
              <a:rPr lang="en-US" sz="2800" dirty="0" err="1" smtClean="0">
                <a:latin typeface="Bell MT" panose="02020503060305020303" pitchFamily="18" charset="0"/>
              </a:rPr>
              <a:t>turistëve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për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vlerate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larta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të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këtij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 err="1" smtClean="0">
                <a:latin typeface="Bell MT" panose="02020503060305020303" pitchFamily="18" charset="0"/>
              </a:rPr>
              <a:t>thesari</a:t>
            </a:r>
            <a:r>
              <a:rPr lang="en-US" sz="2800" dirty="0" smtClean="0">
                <a:latin typeface="Bell MT" panose="02020503060305020303" pitchFamily="18" charset="0"/>
              </a:rPr>
              <a:t>.</a:t>
            </a:r>
            <a:endParaRPr lang="en-US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4" y="326571"/>
            <a:ext cx="683718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lephant" panose="02020904090505020303" pitchFamily="18" charset="0"/>
              </a:rPr>
              <a:t>Busti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i</a:t>
            </a:r>
            <a:r>
              <a:rPr lang="en-US" sz="2400" dirty="0" smtClean="0"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latin typeface="Elephant" panose="02020904090505020303" pitchFamily="18" charset="0"/>
              </a:rPr>
              <a:t>Skënderbeut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sz="2000" dirty="0" err="1" smtClean="0">
                <a:latin typeface="Bell MT" panose="02020503060305020303" pitchFamily="18" charset="0"/>
              </a:rPr>
              <a:t>Vepër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prej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skulptorëve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shquar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vendit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tonë</a:t>
            </a:r>
            <a:r>
              <a:rPr lang="en-US" sz="2000" dirty="0" smtClean="0">
                <a:latin typeface="Bell MT" panose="02020503060305020303" pitchFamily="18" charset="0"/>
              </a:rPr>
              <a:t>, </a:t>
            </a:r>
            <a:r>
              <a:rPr lang="en-US" sz="2000" dirty="0" err="1" smtClean="0">
                <a:latin typeface="Bell MT" panose="02020503060305020303" pitchFamily="18" charset="0"/>
              </a:rPr>
              <a:t>OdisePaskali,u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vendos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1939.Ai </a:t>
            </a:r>
            <a:r>
              <a:rPr lang="en-US" sz="2000" dirty="0" err="1" smtClean="0">
                <a:latin typeface="Bell MT" panose="02020503060305020303" pitchFamily="18" charset="0"/>
              </a:rPr>
              <a:t>është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derdhur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bronx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lartësi</a:t>
            </a:r>
            <a:r>
              <a:rPr lang="en-US" sz="2000" dirty="0" smtClean="0">
                <a:latin typeface="Bell MT" panose="02020503060305020303" pitchFamily="18" charset="0"/>
              </a:rPr>
              <a:t> 65 </a:t>
            </a:r>
            <a:r>
              <a:rPr lang="en-US" sz="2000" dirty="0" err="1" smtClean="0">
                <a:latin typeface="Bell MT" panose="02020503060305020303" pitchFamily="18" charset="0"/>
              </a:rPr>
              <a:t>centimetra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Megjithëse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përmasa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vogla,ai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është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ato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vepra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madhore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vleratshumë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mëdha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siç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mund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kenë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vetëm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kryeveprat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artittë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vërtetë</a:t>
            </a:r>
            <a:r>
              <a:rPr lang="en-US" sz="2000" dirty="0" smtClean="0">
                <a:latin typeface="Bell MT" panose="02020503060305020303" pitchFamily="18" charset="0"/>
              </a:rPr>
              <a:t>.</a:t>
            </a:r>
            <a:endParaRPr lang="en-US" sz="2000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75" y="178747"/>
            <a:ext cx="3219316" cy="2142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194" y="2715965"/>
            <a:ext cx="11730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lephant" panose="02020904090505020303" pitchFamily="18" charset="0"/>
              </a:rPr>
              <a:t>Kisha</a:t>
            </a:r>
            <a:r>
              <a:rPr lang="en-US" sz="2400" dirty="0" smtClean="0">
                <a:latin typeface="Elephant" panose="02020904090505020303" pitchFamily="18" charset="0"/>
              </a:rPr>
              <a:t> e </a:t>
            </a:r>
            <a:r>
              <a:rPr lang="en-US" sz="2400" dirty="0" err="1" smtClean="0">
                <a:latin typeface="Elephant" panose="02020904090505020303" pitchFamily="18" charset="0"/>
              </a:rPr>
              <a:t>Brisës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varrezën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këtij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fshati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tërheq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vëmendjen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vizitoritnjëkishëshumë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vjetër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faktin</a:t>
            </a:r>
            <a:r>
              <a:rPr lang="en-US" sz="2000" dirty="0" smtClean="0">
                <a:latin typeface="Bell MT" panose="02020503060305020303" pitchFamily="18" charset="0"/>
              </a:rPr>
              <a:t> se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tillënuk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është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karakteristik</a:t>
            </a:r>
            <a:r>
              <a:rPr lang="en-US" sz="2000" dirty="0" smtClean="0">
                <a:latin typeface="Bell MT" panose="02020503060305020303" pitchFamily="18" charset="0"/>
              </a:rPr>
              <a:t> jo </a:t>
            </a:r>
            <a:r>
              <a:rPr lang="en-US" sz="2000" dirty="0" err="1" smtClean="0">
                <a:latin typeface="Bell MT" panose="02020503060305020303" pitchFamily="18" charset="0"/>
              </a:rPr>
              <a:t>vetëm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ShqipërinëVerilindore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por</a:t>
            </a:r>
            <a:r>
              <a:rPr lang="en-US" sz="2000" dirty="0" smtClean="0">
                <a:latin typeface="Bell MT" panose="02020503060305020303" pitchFamily="18" charset="0"/>
              </a:rPr>
              <a:t> as </a:t>
            </a:r>
            <a:r>
              <a:rPr lang="en-US" sz="2000" dirty="0" err="1" smtClean="0">
                <a:latin typeface="Bell MT" panose="02020503060305020303" pitchFamily="18" charset="0"/>
              </a:rPr>
              <a:t>edhe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krahinatetjera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Shqipërisë.Për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stili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ndërtimittë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çatisëajo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kujton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Shënkollitnë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Toplanëqë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edhe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kjo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është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paraotoman.Godina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planimetri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katërkëndëshe</a:t>
            </a:r>
            <a:r>
              <a:rPr lang="en-US" sz="2000" dirty="0" smtClean="0">
                <a:latin typeface="Bell MT" panose="02020503060305020303" pitchFamily="18" charset="0"/>
              </a:rPr>
              <a:t>, pa </a:t>
            </a:r>
            <a:r>
              <a:rPr lang="en-US" sz="2000" dirty="0" err="1" smtClean="0">
                <a:latin typeface="Bell MT" panose="02020503060305020303" pitchFamily="18" charset="0"/>
              </a:rPr>
              <a:t>absidë.Është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ndërtuar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gurë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rrasorë,qoshet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porta e </a:t>
            </a:r>
            <a:r>
              <a:rPr lang="en-US" sz="2000" dirty="0" err="1" smtClean="0">
                <a:latin typeface="Bell MT" panose="02020503060305020303" pitchFamily="18" charset="0"/>
              </a:rPr>
              <a:t>ndërtesës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janë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ngritur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gurë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diçka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punuar</a:t>
            </a:r>
            <a:r>
              <a:rPr lang="en-US" sz="2000" dirty="0" smtClean="0">
                <a:latin typeface="Bell MT" panose="02020503060305020303" pitchFamily="18" charset="0"/>
              </a:rPr>
              <a:t>. Porta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pasur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qemerin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saj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formë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harkuar.Kreku</a:t>
            </a:r>
            <a:r>
              <a:rPr lang="en-US" sz="2000" dirty="0" smtClean="0">
                <a:latin typeface="Bell MT" panose="02020503060305020303" pitchFamily="18" charset="0"/>
              </a:rPr>
              <a:t> (</a:t>
            </a:r>
            <a:r>
              <a:rPr lang="en-US" sz="2000" dirty="0" err="1" smtClean="0">
                <a:latin typeface="Bell MT" panose="02020503060305020303" pitchFamily="18" charset="0"/>
              </a:rPr>
              <a:t>qemeri</a:t>
            </a:r>
            <a:r>
              <a:rPr lang="en-US" sz="2000" dirty="0" smtClean="0">
                <a:latin typeface="Bell MT" panose="02020503060305020303" pitchFamily="18" charset="0"/>
              </a:rPr>
              <a:t>) </a:t>
            </a:r>
            <a:r>
              <a:rPr lang="en-US" sz="2000" dirty="0" err="1" smtClean="0">
                <a:latin typeface="Bell MT" panose="02020503060305020303" pitchFamily="18" charset="0"/>
              </a:rPr>
              <a:t>siçequajnëvendasit,në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faqet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jashtme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vijëzimeharkore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kryq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ballin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ekishës,në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djathtë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pasur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zbukuruar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pjesë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thelluar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mur</a:t>
            </a:r>
            <a:r>
              <a:rPr lang="en-US" sz="2000" dirty="0" smtClean="0">
                <a:latin typeface="Bell MT" panose="02020503060305020303" pitchFamily="18" charset="0"/>
              </a:rPr>
              <a:t>, </a:t>
            </a:r>
            <a:r>
              <a:rPr lang="en-US" sz="2000" dirty="0" err="1" smtClean="0">
                <a:latin typeface="Bell MT" panose="02020503060305020303" pitchFamily="18" charset="0"/>
              </a:rPr>
              <a:t>po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këtë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pasur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dy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dritare.Në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këtë</a:t>
            </a:r>
            <a:r>
              <a:rPr lang="en-US" sz="2000" dirty="0" smtClean="0">
                <a:latin typeface="Bell MT" panose="02020503060305020303" pitchFamily="18" charset="0"/>
              </a:rPr>
              <a:t> vend,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brenda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punuar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pjesë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futur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krahun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majtë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hyrjes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ndërtesës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Kisha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shërbyer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kapelë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varreze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Gojëdhëna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thotë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segjatë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sulmeve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ushtritë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pushtuese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popullata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epaarmatosr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këtë</a:t>
            </a:r>
            <a:r>
              <a:rPr lang="en-US" sz="2000" dirty="0" smtClean="0">
                <a:latin typeface="Bell MT" panose="02020503060305020303" pitchFamily="18" charset="0"/>
              </a:rPr>
              <a:t> vend </a:t>
            </a:r>
            <a:r>
              <a:rPr lang="en-US" sz="2000" dirty="0" err="1" smtClean="0">
                <a:latin typeface="Bell MT" panose="02020503060305020303" pitchFamily="18" charset="0"/>
              </a:rPr>
              <a:t>gjente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mbrojtje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sigurtë</a:t>
            </a:r>
            <a:r>
              <a:rPr lang="en-US" sz="2000" dirty="0" smtClean="0">
                <a:latin typeface="Bell MT" panose="02020503060305020303" pitchFamily="18" charset="0"/>
              </a:rPr>
              <a:t>.</a:t>
            </a:r>
            <a:endParaRPr 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0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swira inaweza kujumuisha: mtu mmoja au zaidi, watu wanasimama na nj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4" y="1157829"/>
            <a:ext cx="3585664" cy="53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366" y="2251557"/>
            <a:ext cx="64812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 smtClean="0">
                <a:latin typeface="Elephant" panose="02020904090505020303" pitchFamily="18" charset="0"/>
              </a:rPr>
              <a:t>Busti</a:t>
            </a:r>
            <a:r>
              <a:rPr lang="en-US" sz="7200" dirty="0" smtClean="0">
                <a:latin typeface="Elephant" panose="02020904090505020303" pitchFamily="18" charset="0"/>
              </a:rPr>
              <a:t> </a:t>
            </a:r>
            <a:r>
              <a:rPr lang="en-US" sz="7200" dirty="0" err="1" smtClean="0">
                <a:latin typeface="Elephant" panose="02020904090505020303" pitchFamily="18" charset="0"/>
              </a:rPr>
              <a:t>i</a:t>
            </a:r>
            <a:r>
              <a:rPr lang="en-US" sz="72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en-US" sz="7200" dirty="0" err="1" smtClean="0">
                <a:latin typeface="Elephant" panose="02020904090505020303" pitchFamily="18" charset="0"/>
              </a:rPr>
              <a:t>Shote</a:t>
            </a:r>
            <a:r>
              <a:rPr lang="en-US" sz="7200" dirty="0" smtClean="0">
                <a:latin typeface="Elephant" panose="02020904090505020303" pitchFamily="18" charset="0"/>
              </a:rPr>
              <a:t> </a:t>
            </a:r>
            <a:r>
              <a:rPr lang="en-US" sz="7200" dirty="0" err="1" smtClean="0">
                <a:latin typeface="Elephant" panose="02020904090505020303" pitchFamily="18" charset="0"/>
              </a:rPr>
              <a:t>Galicës</a:t>
            </a:r>
            <a:endParaRPr lang="en-US" sz="72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Elephant" panose="02020904090505020303" pitchFamily="18" charset="0"/>
              </a:rPr>
              <a:t>MUZEU  NE KUKES</a:t>
            </a:r>
            <a:endParaRPr lang="en-US" sz="4800" dirty="0"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94" y="340996"/>
            <a:ext cx="2466975" cy="1847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111" y="1364805"/>
            <a:ext cx="693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muzeun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etnografik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Kukës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ruhet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tradita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historia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tërë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zonës</a:t>
            </a:r>
            <a:r>
              <a:rPr lang="en-US" dirty="0" smtClean="0">
                <a:latin typeface="Bell MT" panose="02020503060305020303" pitchFamily="18" charset="0"/>
              </a:rPr>
              <a:t>. ABC News </a:t>
            </a:r>
            <a:r>
              <a:rPr lang="en-US" dirty="0" err="1" smtClean="0">
                <a:latin typeface="Bell MT" panose="02020503060305020303" pitchFamily="18" charset="0"/>
              </a:rPr>
              <a:t>organizoi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reportazh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përmes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cilit</a:t>
            </a:r>
            <a:r>
              <a:rPr lang="en-US" dirty="0" smtClean="0">
                <a:latin typeface="Bell MT" panose="02020503060305020303" pitchFamily="18" charset="0"/>
              </a:rPr>
              <a:t> do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njiheni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veshjen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vjetër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ndryshoi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veshja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burrave</a:t>
            </a:r>
            <a:r>
              <a:rPr lang="en-US" dirty="0" smtClean="0">
                <a:latin typeface="Bell MT" panose="02020503060305020303" pitchFamily="18" charset="0"/>
              </a:rPr>
              <a:t> pas </a:t>
            </a:r>
            <a:r>
              <a:rPr lang="en-US" dirty="0" err="1" smtClean="0">
                <a:latin typeface="Bell MT" panose="02020503060305020303" pitchFamily="18" charset="0"/>
              </a:rPr>
              <a:t>vdekjes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Skënderbeut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288" y="2753050"/>
            <a:ext cx="11280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gjesh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vend 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vogël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Kukësi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gërshetohen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tri zona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etnografike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zakone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veshjet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veçanta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Këtu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gjendet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krahina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Etnografike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Malziut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Ngjyrat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punimeve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historiku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bëjnë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dallimet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krahinave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ndarë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Nis 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faunën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veshjet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gjendet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veshja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vjetër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shërbyer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grave.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Dëshmia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artizanale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rrallë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kalimin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kohëve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bërë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ngjyra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rrobën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E pas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vdekjes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Skënderbeut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Këtu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etnografik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Kukësit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pjesa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veç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Orenditë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autentike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ruajtura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fanatizëm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njëri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thërriste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shërbim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Dikush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tjetër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porositë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shpejt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pritet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vijnë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140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artifagë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përkasin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periudhës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iliro-romake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zbuluar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kalatë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vendbanimet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hershme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trevës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arkeologjik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ndodhet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Arkeologjisë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kushteve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ruajtjen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etnografik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Kukësit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41" y="115390"/>
            <a:ext cx="10405674" cy="1412966"/>
          </a:xfrm>
        </p:spPr>
        <p:txBody>
          <a:bodyPr/>
          <a:lstStyle/>
          <a:p>
            <a:r>
              <a:rPr lang="en-US" sz="6600" dirty="0" smtClean="0">
                <a:latin typeface="Elephant" panose="02020904090505020303" pitchFamily="18" charset="0"/>
              </a:rPr>
              <a:t>ESE:”</a:t>
            </a:r>
            <a:r>
              <a:rPr lang="en-US" sz="6600" dirty="0" err="1" smtClean="0">
                <a:latin typeface="Elephant" panose="02020904090505020303" pitchFamily="18" charset="0"/>
              </a:rPr>
              <a:t>Qyteti</a:t>
            </a:r>
            <a:r>
              <a:rPr lang="en-US" sz="6600" dirty="0" smtClean="0">
                <a:latin typeface="Elephant" panose="02020904090505020303" pitchFamily="18" charset="0"/>
              </a:rPr>
              <a:t> I </a:t>
            </a:r>
            <a:r>
              <a:rPr lang="en-US" sz="6600" dirty="0" err="1" smtClean="0">
                <a:latin typeface="Elephant" panose="02020904090505020303" pitchFamily="18" charset="0"/>
              </a:rPr>
              <a:t>Kukesit</a:t>
            </a:r>
            <a:r>
              <a:rPr lang="en-US" sz="6600" dirty="0" smtClean="0">
                <a:latin typeface="Elephant" panose="02020904090505020303" pitchFamily="18" charset="0"/>
              </a:rPr>
              <a:t>”</a:t>
            </a:r>
            <a:endParaRPr lang="en-US" sz="6600" dirty="0">
              <a:latin typeface="Elephant" panose="0202090409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1528356"/>
            <a:ext cx="114430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Shtrihej</a:t>
            </a:r>
            <a:r>
              <a:rPr lang="en-US" dirty="0" smtClean="0"/>
              <a:t> ne </a:t>
            </a:r>
            <a:r>
              <a:rPr lang="en-US" dirty="0" err="1" smtClean="0"/>
              <a:t>territoret</a:t>
            </a:r>
            <a:r>
              <a:rPr lang="en-US" dirty="0" smtClean="0"/>
              <a:t> e </a:t>
            </a:r>
            <a:r>
              <a:rPr lang="en-US" dirty="0" err="1" smtClean="0"/>
              <a:t>permbytura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ujerat</a:t>
            </a:r>
            <a:r>
              <a:rPr lang="en-US" dirty="0" smtClean="0"/>
              <a:t> e </a:t>
            </a:r>
            <a:r>
              <a:rPr lang="en-US" dirty="0" err="1" smtClean="0"/>
              <a:t>Liqenit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Fierzes</a:t>
            </a:r>
            <a:r>
              <a:rPr lang="en-US" dirty="0" smtClean="0"/>
              <a:t>, </a:t>
            </a:r>
            <a:r>
              <a:rPr lang="en-US" dirty="0" err="1" smtClean="0"/>
              <a:t>Shtrihej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brezare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Drini</a:t>
            </a:r>
            <a:r>
              <a:rPr lang="en-US" dirty="0" smtClean="0"/>
              <a:t> I </a:t>
            </a:r>
            <a:r>
              <a:rPr lang="en-US" dirty="0" err="1" smtClean="0"/>
              <a:t>Zi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Drini</a:t>
            </a:r>
            <a:r>
              <a:rPr lang="en-US" dirty="0" smtClean="0"/>
              <a:t> I </a:t>
            </a:r>
            <a:r>
              <a:rPr lang="en-US" dirty="0" err="1" smtClean="0"/>
              <a:t>Bardhe</a:t>
            </a:r>
            <a:r>
              <a:rPr lang="en-US" dirty="0" smtClean="0"/>
              <a:t>. </a:t>
            </a:r>
            <a:r>
              <a:rPr lang="en-US" dirty="0" err="1" smtClean="0"/>
              <a:t>Kukesi</a:t>
            </a:r>
            <a:r>
              <a:rPr lang="en-US" dirty="0" smtClean="0"/>
              <a:t> </a:t>
            </a:r>
            <a:r>
              <a:rPr lang="en-US" dirty="0" err="1" smtClean="0"/>
              <a:t>qyteti</a:t>
            </a:r>
            <a:r>
              <a:rPr lang="en-US" dirty="0" smtClean="0"/>
              <a:t> </a:t>
            </a:r>
            <a:r>
              <a:rPr lang="en-US" dirty="0" err="1" smtClean="0"/>
              <a:t>malor</a:t>
            </a:r>
            <a:r>
              <a:rPr lang="en-US" dirty="0" smtClean="0"/>
              <a:t>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mahnit</a:t>
            </a:r>
            <a:r>
              <a:rPr lang="en-US" dirty="0" smtClean="0"/>
              <a:t> me </a:t>
            </a:r>
            <a:r>
              <a:rPr lang="en-US" dirty="0" err="1" smtClean="0"/>
              <a:t>bukurine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stines</a:t>
            </a:r>
            <a:r>
              <a:rPr lang="en-US" dirty="0" smtClean="0"/>
              <a:t> se </a:t>
            </a:r>
            <a:r>
              <a:rPr lang="en-US" dirty="0" err="1" smtClean="0"/>
              <a:t>dimrit,sepse</a:t>
            </a:r>
            <a:r>
              <a:rPr lang="en-US" dirty="0" smtClean="0"/>
              <a:t> </a:t>
            </a:r>
            <a:r>
              <a:rPr lang="en-US" dirty="0" err="1" smtClean="0"/>
              <a:t>vesh</a:t>
            </a:r>
            <a:r>
              <a:rPr lang="en-US" dirty="0" smtClean="0"/>
              <a:t> </a:t>
            </a:r>
            <a:r>
              <a:rPr lang="en-US" dirty="0" err="1" smtClean="0"/>
              <a:t>fustanin</a:t>
            </a:r>
            <a:r>
              <a:rPr lang="en-US" dirty="0" smtClean="0"/>
              <a:t> e </a:t>
            </a:r>
            <a:r>
              <a:rPr lang="en-US" dirty="0" err="1" smtClean="0"/>
              <a:t>nuseris</a:t>
            </a:r>
            <a:r>
              <a:rPr lang="en-US" dirty="0" smtClean="0"/>
              <a:t>, </a:t>
            </a:r>
            <a:r>
              <a:rPr lang="en-US" dirty="0" err="1" smtClean="0"/>
              <a:t>qyteti</a:t>
            </a:r>
            <a:r>
              <a:rPr lang="en-US" dirty="0" smtClean="0"/>
              <a:t>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pret</a:t>
            </a:r>
            <a:r>
              <a:rPr lang="en-US" dirty="0" smtClean="0"/>
              <a:t> me </a:t>
            </a:r>
            <a:r>
              <a:rPr lang="en-US" dirty="0" err="1" smtClean="0"/>
              <a:t>bujari</a:t>
            </a:r>
            <a:r>
              <a:rPr lang="en-US" dirty="0" smtClean="0"/>
              <a:t> </a:t>
            </a:r>
            <a:r>
              <a:rPr lang="en-US" dirty="0" err="1" smtClean="0"/>
              <a:t>miq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armiq</a:t>
            </a:r>
            <a:r>
              <a:rPr lang="en-US" dirty="0" smtClean="0"/>
              <a:t>, </a:t>
            </a:r>
            <a:r>
              <a:rPr lang="en-US" dirty="0" err="1" smtClean="0"/>
              <a:t>qyteti</a:t>
            </a:r>
            <a:r>
              <a:rPr lang="en-US" dirty="0" smtClean="0"/>
              <a:t>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bashkon</a:t>
            </a:r>
            <a:r>
              <a:rPr lang="en-US" dirty="0" smtClean="0"/>
              <a:t> </a:t>
            </a:r>
            <a:r>
              <a:rPr lang="en-US" dirty="0" err="1" smtClean="0"/>
              <a:t>Kosoven</a:t>
            </a:r>
            <a:r>
              <a:rPr lang="en-US" dirty="0" smtClean="0"/>
              <a:t> me </a:t>
            </a:r>
            <a:r>
              <a:rPr lang="en-US" dirty="0" err="1" smtClean="0"/>
              <a:t>Shqiperine</a:t>
            </a:r>
            <a:r>
              <a:rPr lang="en-US" dirty="0" smtClean="0"/>
              <a:t>, </a:t>
            </a:r>
            <a:r>
              <a:rPr lang="en-US" dirty="0" err="1" smtClean="0"/>
              <a:t>qyteti</a:t>
            </a:r>
            <a:r>
              <a:rPr lang="en-US" dirty="0" smtClean="0"/>
              <a:t> I </a:t>
            </a:r>
            <a:r>
              <a:rPr lang="en-US" dirty="0" err="1" smtClean="0"/>
              <a:t>embel</a:t>
            </a:r>
            <a:r>
              <a:rPr lang="en-US" dirty="0" smtClean="0"/>
              <a:t> I </a:t>
            </a:r>
            <a:r>
              <a:rPr lang="en-US" dirty="0" err="1" smtClean="0"/>
              <a:t>prodhimeve</a:t>
            </a:r>
            <a:r>
              <a:rPr lang="en-US" dirty="0" smtClean="0"/>
              <a:t> </a:t>
            </a:r>
            <a:r>
              <a:rPr lang="en-US" dirty="0" err="1" smtClean="0"/>
              <a:t>bujqesore</a:t>
            </a:r>
            <a:r>
              <a:rPr lang="en-US" dirty="0" smtClean="0"/>
              <a:t>. </a:t>
            </a:r>
            <a:r>
              <a:rPr lang="en-US" dirty="0" err="1" smtClean="0"/>
              <a:t>Bujqesia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vendin</a:t>
            </a:r>
            <a:r>
              <a:rPr lang="en-US" dirty="0" smtClean="0"/>
              <a:t> e pare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qytet</a:t>
            </a:r>
            <a:r>
              <a:rPr lang="en-US" dirty="0" smtClean="0"/>
              <a:t> duke u </a:t>
            </a:r>
            <a:r>
              <a:rPr lang="en-US" dirty="0" err="1" smtClean="0"/>
              <a:t>pershkuar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blegtori</a:t>
            </a:r>
            <a:r>
              <a:rPr lang="en-US" dirty="0" smtClean="0"/>
              <a:t>, </a:t>
            </a:r>
            <a:r>
              <a:rPr lang="en-US" dirty="0" err="1" smtClean="0"/>
              <a:t>ajri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pasterti</a:t>
            </a:r>
            <a:r>
              <a:rPr lang="en-US" dirty="0" smtClean="0"/>
              <a:t> </a:t>
            </a:r>
            <a:r>
              <a:rPr lang="en-US" dirty="0" err="1" smtClean="0"/>
              <a:t>kristalore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mban</a:t>
            </a:r>
            <a:r>
              <a:rPr lang="en-US" dirty="0" smtClean="0"/>
              <a:t> </a:t>
            </a:r>
            <a:r>
              <a:rPr lang="en-US" dirty="0" err="1" smtClean="0"/>
              <a:t>gjalle</a:t>
            </a:r>
            <a:r>
              <a:rPr lang="en-US" dirty="0" smtClean="0"/>
              <a:t> </a:t>
            </a:r>
            <a:r>
              <a:rPr lang="en-US" dirty="0" err="1" smtClean="0"/>
              <a:t>mushkerite</a:t>
            </a:r>
            <a:r>
              <a:rPr lang="en-US" dirty="0" smtClean="0"/>
              <a:t> e </a:t>
            </a:r>
            <a:r>
              <a:rPr lang="en-US" dirty="0" err="1" smtClean="0"/>
              <a:t>njeriut</a:t>
            </a:r>
            <a:r>
              <a:rPr lang="en-US" dirty="0" smtClean="0"/>
              <a:t> ,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vdekurin</a:t>
            </a:r>
            <a:r>
              <a:rPr lang="en-US" dirty="0" smtClean="0"/>
              <a:t> do ta </a:t>
            </a:r>
            <a:r>
              <a:rPr lang="en-US" dirty="0" err="1" smtClean="0"/>
              <a:t>ringjallte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Qyteti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kalimtar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rrinte</a:t>
            </a:r>
            <a:r>
              <a:rPr lang="en-US" dirty="0" smtClean="0"/>
              <a:t> pa u </a:t>
            </a:r>
            <a:r>
              <a:rPr lang="en-US" dirty="0" err="1" smtClean="0"/>
              <a:t>ndalur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vizitonte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shikonte</a:t>
            </a:r>
            <a:r>
              <a:rPr lang="en-US" dirty="0" smtClean="0"/>
              <a:t> </a:t>
            </a:r>
            <a:r>
              <a:rPr lang="en-US" dirty="0" err="1" smtClean="0"/>
              <a:t>monumentet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objektet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lashtesi</a:t>
            </a:r>
            <a:r>
              <a:rPr lang="en-US" dirty="0" smtClean="0"/>
              <a:t> e </a:t>
            </a:r>
            <a:r>
              <a:rPr lang="en-US" dirty="0" err="1" smtClean="0"/>
              <a:t>deri</a:t>
            </a:r>
            <a:r>
              <a:rPr lang="en-US" dirty="0" smtClean="0"/>
              <a:t> me sot,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shikonte</a:t>
            </a:r>
            <a:r>
              <a:rPr lang="en-US" dirty="0" smtClean="0"/>
              <a:t> </a:t>
            </a:r>
            <a:r>
              <a:rPr lang="en-US" dirty="0" err="1" smtClean="0"/>
              <a:t>malet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ngrihen</a:t>
            </a:r>
            <a:r>
              <a:rPr lang="en-US" dirty="0" smtClean="0"/>
              <a:t> </a:t>
            </a:r>
            <a:r>
              <a:rPr lang="en-US" dirty="0" err="1" smtClean="0"/>
              <a:t>siper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kurora</a:t>
            </a:r>
            <a:r>
              <a:rPr lang="en-US" dirty="0" smtClean="0"/>
              <a:t> </a:t>
            </a:r>
            <a:r>
              <a:rPr lang="en-US" dirty="0" err="1" smtClean="0"/>
              <a:t>mbreterore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shikonte</a:t>
            </a:r>
            <a:r>
              <a:rPr lang="en-US" dirty="0" smtClean="0"/>
              <a:t> </a:t>
            </a:r>
            <a:r>
              <a:rPr lang="en-US" dirty="0" err="1" smtClean="0"/>
              <a:t>livadhet</a:t>
            </a:r>
            <a:r>
              <a:rPr lang="en-US" dirty="0" smtClean="0"/>
              <a:t> e </a:t>
            </a:r>
            <a:r>
              <a:rPr lang="en-US" dirty="0" err="1" smtClean="0"/>
              <a:t>bukura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mbushura</a:t>
            </a:r>
            <a:r>
              <a:rPr lang="en-US" dirty="0" smtClean="0"/>
              <a:t> me </a:t>
            </a:r>
            <a:r>
              <a:rPr lang="en-US" dirty="0" err="1" smtClean="0"/>
              <a:t>gjelberim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lule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shikonte</a:t>
            </a:r>
            <a:r>
              <a:rPr lang="en-US" dirty="0" smtClean="0"/>
              <a:t> </a:t>
            </a:r>
            <a:r>
              <a:rPr lang="en-US" dirty="0" err="1" smtClean="0"/>
              <a:t>pyjet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thithnin</a:t>
            </a:r>
            <a:r>
              <a:rPr lang="en-US" dirty="0" smtClean="0"/>
              <a:t> </a:t>
            </a:r>
            <a:r>
              <a:rPr lang="en-US" dirty="0" err="1" smtClean="0"/>
              <a:t>dioksid</a:t>
            </a:r>
            <a:r>
              <a:rPr lang="en-US" dirty="0" smtClean="0"/>
              <a:t> </a:t>
            </a:r>
            <a:r>
              <a:rPr lang="en-US" dirty="0" err="1" smtClean="0"/>
              <a:t>karboni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nxirrni</a:t>
            </a:r>
            <a:r>
              <a:rPr lang="en-US" dirty="0" smtClean="0"/>
              <a:t> </a:t>
            </a:r>
            <a:r>
              <a:rPr lang="en-US" dirty="0" err="1" smtClean="0"/>
              <a:t>oksigjen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paster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shetitnin</a:t>
            </a:r>
            <a:r>
              <a:rPr lang="en-US" dirty="0" smtClean="0"/>
              <a:t> ne </a:t>
            </a:r>
            <a:r>
              <a:rPr lang="en-US" dirty="0" err="1" smtClean="0"/>
              <a:t>shetitoren</a:t>
            </a:r>
            <a:r>
              <a:rPr lang="en-US" dirty="0" smtClean="0"/>
              <a:t> e </a:t>
            </a:r>
            <a:r>
              <a:rPr lang="en-US" dirty="0" err="1" smtClean="0"/>
              <a:t>kukesit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shikonin</a:t>
            </a:r>
            <a:r>
              <a:rPr lang="en-US" dirty="0" smtClean="0"/>
              <a:t> </a:t>
            </a:r>
            <a:r>
              <a:rPr lang="en-US" dirty="0" err="1" smtClean="0"/>
              <a:t>shtepite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pallatat</a:t>
            </a:r>
            <a:r>
              <a:rPr lang="en-US" dirty="0" smtClean="0"/>
              <a:t> e </a:t>
            </a:r>
            <a:r>
              <a:rPr lang="en-US" dirty="0" err="1" smtClean="0"/>
              <a:t>ndertuara</a:t>
            </a:r>
            <a:r>
              <a:rPr lang="en-US" dirty="0" smtClean="0"/>
              <a:t> </a:t>
            </a:r>
            <a:r>
              <a:rPr lang="en-US" dirty="0" err="1" smtClean="0"/>
              <a:t>shumekateshe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njihnin</a:t>
            </a:r>
            <a:r>
              <a:rPr lang="en-US" dirty="0" smtClean="0"/>
              <a:t> </a:t>
            </a:r>
            <a:r>
              <a:rPr lang="en-US" dirty="0" err="1" smtClean="0"/>
              <a:t>njerez</a:t>
            </a:r>
            <a:r>
              <a:rPr lang="en-US" dirty="0" smtClean="0"/>
              <a:t> </a:t>
            </a:r>
            <a:r>
              <a:rPr lang="en-US" dirty="0" err="1" smtClean="0"/>
              <a:t>bujar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edukuar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donte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kalonte</a:t>
            </a:r>
            <a:r>
              <a:rPr lang="en-US" dirty="0" smtClean="0"/>
              <a:t> ca </a:t>
            </a:r>
            <a:r>
              <a:rPr lang="en-US" dirty="0" err="1" smtClean="0"/>
              <a:t>dite</a:t>
            </a:r>
            <a:r>
              <a:rPr lang="en-US" dirty="0" smtClean="0"/>
              <a:t> </a:t>
            </a:r>
            <a:r>
              <a:rPr lang="en-US" dirty="0" err="1" smtClean="0"/>
              <a:t>pushime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qytet,do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dashurohej</a:t>
            </a:r>
            <a:r>
              <a:rPr lang="en-US" dirty="0" smtClean="0"/>
              <a:t> pas,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harronte</a:t>
            </a:r>
            <a:r>
              <a:rPr lang="en-US" dirty="0" smtClean="0"/>
              <a:t> se </a:t>
            </a:r>
            <a:r>
              <a:rPr lang="en-US" dirty="0" err="1" smtClean="0"/>
              <a:t>cka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pas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deshironte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jetonte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qytet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pasuronte</a:t>
            </a:r>
            <a:r>
              <a:rPr lang="en-US" dirty="0" smtClean="0"/>
              <a:t> </a:t>
            </a:r>
            <a:r>
              <a:rPr lang="en-US" dirty="0" err="1" smtClean="0"/>
              <a:t>shpirtin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.. </a:t>
            </a:r>
          </a:p>
          <a:p>
            <a:endParaRPr lang="en-US" dirty="0"/>
          </a:p>
          <a:p>
            <a:r>
              <a:rPr lang="en-US" dirty="0" smtClean="0"/>
              <a:t>E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qytet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atje</a:t>
            </a:r>
            <a:r>
              <a:rPr lang="en-US" dirty="0" smtClean="0"/>
              <a:t> </a:t>
            </a:r>
            <a:r>
              <a:rPr lang="en-US" dirty="0" err="1" smtClean="0"/>
              <a:t>gjej</a:t>
            </a:r>
            <a:r>
              <a:rPr lang="en-US" dirty="0" smtClean="0"/>
              <a:t> </a:t>
            </a:r>
            <a:r>
              <a:rPr lang="en-US" dirty="0" err="1" smtClean="0"/>
              <a:t>paqe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lumturi</a:t>
            </a:r>
            <a:r>
              <a:rPr lang="en-US" dirty="0" smtClean="0"/>
              <a:t>, </a:t>
            </a:r>
            <a:r>
              <a:rPr lang="en-US" dirty="0" err="1" smtClean="0"/>
              <a:t>gjej</a:t>
            </a:r>
            <a:r>
              <a:rPr lang="en-US" dirty="0" smtClean="0"/>
              <a:t> </a:t>
            </a:r>
            <a:r>
              <a:rPr lang="en-US" dirty="0" err="1" smtClean="0"/>
              <a:t>deshiren</a:t>
            </a:r>
            <a:r>
              <a:rPr lang="en-US" dirty="0" smtClean="0"/>
              <a:t> e </a:t>
            </a:r>
            <a:r>
              <a:rPr lang="en-US" dirty="0" err="1" smtClean="0"/>
              <a:t>madhe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jetuar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ndertuar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familje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bukur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lumtur</a:t>
            </a:r>
            <a:r>
              <a:rPr lang="en-US" dirty="0" smtClean="0"/>
              <a:t>. </a:t>
            </a:r>
            <a:r>
              <a:rPr lang="en-US" dirty="0" err="1" smtClean="0"/>
              <a:t>vizitojeni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bukuri</a:t>
            </a:r>
            <a:r>
              <a:rPr lang="en-US" dirty="0" smtClean="0"/>
              <a:t> </a:t>
            </a:r>
            <a:r>
              <a:rPr lang="en-US" dirty="0" err="1" smtClean="0"/>
              <a:t>perrallore</a:t>
            </a:r>
            <a:r>
              <a:rPr lang="en-US" dirty="0" smtClean="0"/>
              <a:t>,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diteve</a:t>
            </a:r>
            <a:r>
              <a:rPr lang="en-US" dirty="0" smtClean="0"/>
              <a:t> </a:t>
            </a:r>
            <a:r>
              <a:rPr lang="en-US" dirty="0" err="1" smtClean="0"/>
              <a:t>tuaja</a:t>
            </a:r>
            <a:r>
              <a:rPr lang="en-US" dirty="0" smtClean="0"/>
              <a:t> to </a:t>
            </a:r>
            <a:r>
              <a:rPr lang="en-US" dirty="0" err="1" smtClean="0"/>
              <a:t>tju</a:t>
            </a:r>
            <a:r>
              <a:rPr lang="en-US" dirty="0" smtClean="0"/>
              <a:t> </a:t>
            </a:r>
            <a:r>
              <a:rPr lang="en-US" dirty="0" err="1" smtClean="0"/>
              <a:t>shtohet</a:t>
            </a:r>
            <a:r>
              <a:rPr lang="en-US" dirty="0" smtClean="0"/>
              <a:t> </a:t>
            </a:r>
            <a:r>
              <a:rPr lang="en-US" dirty="0" err="1" smtClean="0"/>
              <a:t>gezimi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do ta </a:t>
            </a:r>
            <a:r>
              <a:rPr lang="en-US" dirty="0" err="1" smtClean="0"/>
              <a:t>harronit</a:t>
            </a:r>
            <a:r>
              <a:rPr lang="en-US" dirty="0" smtClean="0"/>
              <a:t> </a:t>
            </a:r>
            <a:r>
              <a:rPr lang="en-US" dirty="0" err="1" smtClean="0"/>
              <a:t>trishtimin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keqen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2514" y="574766"/>
            <a:ext cx="9458099" cy="1119781"/>
          </a:xfrm>
        </p:spPr>
        <p:txBody>
          <a:bodyPr/>
          <a:lstStyle/>
          <a:p>
            <a:r>
              <a:rPr lang="en-US" dirty="0" smtClean="0">
                <a:latin typeface="Elephant" panose="02020904090505020303" pitchFamily="18" charset="0"/>
              </a:rPr>
              <a:t>KUKESI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22515" y="1943875"/>
            <a:ext cx="3618412" cy="4221794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ernard MT Condensed" panose="02050806060905020404" pitchFamily="18" charset="0"/>
              </a:rPr>
              <a:t>“</a:t>
            </a:r>
            <a:r>
              <a:rPr lang="en-US" sz="6000" dirty="0" err="1">
                <a:latin typeface="Bernard MT Condensed" panose="02050806060905020404" pitchFamily="18" charset="0"/>
              </a:rPr>
              <a:t>Qyteti</a:t>
            </a:r>
            <a:r>
              <a:rPr lang="en-US" sz="6000" dirty="0">
                <a:latin typeface="Bernard MT Condensed" panose="02050806060905020404" pitchFamily="18" charset="0"/>
              </a:rPr>
              <a:t> </a:t>
            </a:r>
            <a:r>
              <a:rPr lang="en-US" sz="6000" dirty="0" err="1">
                <a:latin typeface="Bernard MT Condensed" panose="02050806060905020404" pitchFamily="18" charset="0"/>
              </a:rPr>
              <a:t>i</a:t>
            </a:r>
            <a:r>
              <a:rPr lang="en-US" sz="6000" dirty="0">
                <a:latin typeface="Bernard MT Condensed" panose="02050806060905020404" pitchFamily="18" charset="0"/>
              </a:rPr>
              <a:t> </a:t>
            </a:r>
            <a:r>
              <a:rPr lang="en-US" sz="6000" dirty="0" err="1" smtClean="0">
                <a:latin typeface="Bernard MT Condensed" panose="02050806060905020404" pitchFamily="18" charset="0"/>
              </a:rPr>
              <a:t>mikpritjes</a:t>
            </a:r>
            <a:r>
              <a:rPr lang="en-US" sz="6000" dirty="0" smtClean="0">
                <a:latin typeface="Bernard MT Condensed" panose="02050806060905020404" pitchFamily="18" charset="0"/>
              </a:rPr>
              <a:t> </a:t>
            </a:r>
            <a:r>
              <a:rPr lang="en-US" sz="6000" dirty="0" err="1">
                <a:latin typeface="Bernard MT Condensed" panose="02050806060905020404" pitchFamily="18" charset="0"/>
              </a:rPr>
              <a:t>dhe</a:t>
            </a:r>
            <a:r>
              <a:rPr lang="en-US" sz="6000" dirty="0">
                <a:latin typeface="Bernard MT Condensed" panose="02050806060905020404" pitchFamily="18" charset="0"/>
              </a:rPr>
              <a:t> </a:t>
            </a:r>
            <a:r>
              <a:rPr lang="en-US" sz="6000" dirty="0" err="1">
                <a:latin typeface="Bernard MT Condensed" panose="02050806060905020404" pitchFamily="18" charset="0"/>
              </a:rPr>
              <a:t>bujarisë</a:t>
            </a:r>
            <a:r>
              <a:rPr lang="en-US" sz="6000" dirty="0">
                <a:latin typeface="Bernard MT Condensed" panose="02050806060905020404" pitchFamily="18" charset="0"/>
              </a:rPr>
              <a:t>”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r="30301"/>
          <a:stretch>
            <a:fillRect/>
          </a:stretch>
        </p:blipFill>
        <p:spPr>
          <a:xfrm>
            <a:off x="5590902" y="403815"/>
            <a:ext cx="5917475" cy="6245225"/>
          </a:xfrm>
          <a:prstGeom prst="roundRect">
            <a:avLst>
              <a:gd name="adj" fmla="val 4715"/>
            </a:avLst>
          </a:prstGeom>
        </p:spPr>
      </p:pic>
    </p:spTree>
    <p:extLst>
      <p:ext uri="{BB962C8B-B14F-4D97-AF65-F5344CB8AC3E}">
        <p14:creationId xmlns:p14="http://schemas.microsoft.com/office/powerpoint/2010/main" val="51335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503586"/>
            <a:ext cx="11469189" cy="140053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rPr>
              <a:t>        FALEMINDERIT!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33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7" y="219349"/>
            <a:ext cx="4769949" cy="291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79" y="219349"/>
            <a:ext cx="5145463" cy="2915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7" y="3271542"/>
            <a:ext cx="3297152" cy="342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72" y="3271542"/>
            <a:ext cx="3909099" cy="3429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535" y="3271542"/>
            <a:ext cx="4209546" cy="34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5" y="822960"/>
            <a:ext cx="113646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Elephant" panose="02020904090505020303" pitchFamily="18" charset="0"/>
              </a:rPr>
              <a:t>Historia</a:t>
            </a:r>
            <a:endParaRPr lang="en-US" sz="2800" dirty="0" smtClean="0">
              <a:latin typeface="Elephant" panose="02020904090505020303" pitchFamily="18" charset="0"/>
            </a:endParaRPr>
          </a:p>
          <a:p>
            <a:r>
              <a:rPr lang="en-US" sz="2000" dirty="0" err="1" smtClean="0"/>
              <a:t>Gjurmëtmë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herëshme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vendbanimeve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fisitIlirtëDardanëve</a:t>
            </a:r>
            <a:r>
              <a:rPr lang="en-US" sz="2000" dirty="0" smtClean="0"/>
              <a:t> u </a:t>
            </a:r>
            <a:r>
              <a:rPr lang="en-US" sz="2000" dirty="0" err="1" smtClean="0"/>
              <a:t>përkasin</a:t>
            </a:r>
            <a:r>
              <a:rPr lang="en-US" sz="2000" dirty="0" smtClean="0"/>
              <a:t> </a:t>
            </a:r>
            <a:r>
              <a:rPr lang="en-US" sz="2000" dirty="0" err="1" smtClean="0"/>
              <a:t>shekujvetë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 para </a:t>
            </a:r>
            <a:r>
              <a:rPr lang="en-US" sz="2000" dirty="0" err="1" smtClean="0"/>
              <a:t>Krishtit.Emri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Kukësit</a:t>
            </a:r>
            <a:r>
              <a:rPr lang="en-US" sz="2000" dirty="0" smtClean="0"/>
              <a:t> </a:t>
            </a:r>
            <a:r>
              <a:rPr lang="en-US" sz="2000" dirty="0" err="1" smtClean="0"/>
              <a:t>lidhetme</a:t>
            </a:r>
            <a:r>
              <a:rPr lang="en-US" sz="2000" dirty="0" smtClean="0"/>
              <a:t> </a:t>
            </a:r>
            <a:r>
              <a:rPr lang="en-US" sz="2000" dirty="0" err="1" smtClean="0"/>
              <a:t>familjen</a:t>
            </a:r>
            <a:r>
              <a:rPr lang="en-US" sz="2000" dirty="0" smtClean="0"/>
              <a:t> </a:t>
            </a:r>
            <a:r>
              <a:rPr lang="en-US" sz="2000" dirty="0" err="1" smtClean="0"/>
              <a:t>feudaletë</a:t>
            </a:r>
            <a:r>
              <a:rPr lang="en-US" sz="2000" dirty="0" smtClean="0"/>
              <a:t> </a:t>
            </a:r>
            <a:r>
              <a:rPr lang="en-US" sz="2000" dirty="0" err="1" smtClean="0"/>
              <a:t>Kukajve</a:t>
            </a:r>
            <a:r>
              <a:rPr lang="en-US" sz="2000" dirty="0" smtClean="0"/>
              <a:t>, </a:t>
            </a:r>
            <a:r>
              <a:rPr lang="en-US" sz="2000" dirty="0" err="1" smtClean="0"/>
              <a:t>komandantë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ushtrinëe</a:t>
            </a:r>
            <a:r>
              <a:rPr lang="en-US" sz="2000" dirty="0" smtClean="0"/>
              <a:t> </a:t>
            </a:r>
            <a:r>
              <a:rPr lang="en-US" sz="2000" dirty="0" err="1" smtClean="0"/>
              <a:t>heroit</a:t>
            </a:r>
            <a:r>
              <a:rPr lang="en-US" sz="2000" dirty="0" smtClean="0"/>
              <a:t> </a:t>
            </a:r>
            <a:r>
              <a:rPr lang="en-US" sz="2000" dirty="0" err="1" smtClean="0"/>
              <a:t>komëbëtar</a:t>
            </a:r>
            <a:r>
              <a:rPr lang="en-US" sz="2000" dirty="0" smtClean="0"/>
              <a:t> </a:t>
            </a:r>
            <a:r>
              <a:rPr lang="en-US" sz="2000" dirty="0" err="1" smtClean="0"/>
              <a:t>Gjergj</a:t>
            </a:r>
            <a:r>
              <a:rPr lang="en-US" sz="2000" dirty="0" smtClean="0"/>
              <a:t> </a:t>
            </a:r>
            <a:r>
              <a:rPr lang="en-US" sz="2000" dirty="0" err="1" smtClean="0"/>
              <a:t>Kastritotit-Skënderbeut</a:t>
            </a:r>
            <a:r>
              <a:rPr lang="en-US" sz="2000" dirty="0" smtClean="0"/>
              <a:t>.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herë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përmenden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regjistrin</a:t>
            </a:r>
            <a:r>
              <a:rPr lang="en-US" sz="2000" dirty="0" smtClean="0"/>
              <a:t> Osman tëvitit1571. </a:t>
            </a:r>
            <a:r>
              <a:rPr lang="en-US" sz="2000" dirty="0" err="1" smtClean="0"/>
              <a:t>Sipas</a:t>
            </a:r>
            <a:r>
              <a:rPr lang="en-US" sz="2000" dirty="0" smtClean="0"/>
              <a:t> </a:t>
            </a:r>
            <a:r>
              <a:rPr lang="en-US" sz="2000" dirty="0" err="1" smtClean="0"/>
              <a:t>njëdokumenti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vitit</a:t>
            </a:r>
            <a:r>
              <a:rPr lang="en-US" sz="2000" dirty="0" smtClean="0"/>
              <a:t> 1610 </a:t>
            </a:r>
            <a:r>
              <a:rPr lang="en-US" sz="2000" dirty="0" err="1" smtClean="0"/>
              <a:t>fshati</a:t>
            </a:r>
            <a:r>
              <a:rPr lang="en-US" sz="2000" dirty="0" smtClean="0"/>
              <a:t> </a:t>
            </a:r>
            <a:r>
              <a:rPr lang="en-US" sz="2000" dirty="0" err="1" smtClean="0"/>
              <a:t>Kukës</a:t>
            </a:r>
            <a:r>
              <a:rPr lang="en-US" sz="2000" dirty="0" smtClean="0"/>
              <a:t> </a:t>
            </a:r>
            <a:r>
              <a:rPr lang="en-US" sz="2000" dirty="0" err="1" smtClean="0"/>
              <a:t>ishte</a:t>
            </a:r>
            <a:r>
              <a:rPr lang="en-US" sz="2000" dirty="0" smtClean="0"/>
              <a:t> </a:t>
            </a:r>
            <a:r>
              <a:rPr lang="en-US" sz="2000" dirty="0" err="1" smtClean="0"/>
              <a:t>ndërtuar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mes</a:t>
            </a:r>
            <a:r>
              <a:rPr lang="en-US" sz="2000" dirty="0" smtClean="0"/>
              <a:t> </a:t>
            </a:r>
            <a:r>
              <a:rPr lang="en-US" sz="2000" dirty="0" err="1" smtClean="0"/>
              <a:t>dy</a:t>
            </a:r>
            <a:r>
              <a:rPr lang="en-US" sz="2000" dirty="0" smtClean="0"/>
              <a:t> </a:t>
            </a:r>
            <a:r>
              <a:rPr lang="en-US" sz="2000" dirty="0" err="1" smtClean="0"/>
              <a:t>Drinavedhe</a:t>
            </a:r>
            <a:r>
              <a:rPr lang="en-US" sz="2000" dirty="0" smtClean="0"/>
              <a:t> </a:t>
            </a:r>
            <a:r>
              <a:rPr lang="en-US" sz="2000" dirty="0" err="1" smtClean="0"/>
              <a:t>kishte</a:t>
            </a:r>
            <a:r>
              <a:rPr lang="en-US" sz="2000" dirty="0" smtClean="0"/>
              <a:t> 50 </a:t>
            </a:r>
            <a:r>
              <a:rPr lang="en-US" sz="2000" dirty="0" err="1" smtClean="0"/>
              <a:t>shtëpi</a:t>
            </a:r>
            <a:r>
              <a:rPr lang="en-US" sz="2000" dirty="0" smtClean="0"/>
              <a:t>. </a:t>
            </a:r>
            <a:r>
              <a:rPr lang="en-US" sz="2000" dirty="0" err="1" smtClean="0"/>
              <a:t>Kukësi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ri</a:t>
            </a:r>
            <a:r>
              <a:rPr lang="en-US" sz="2000" dirty="0" smtClean="0"/>
              <a:t> </a:t>
            </a:r>
            <a:r>
              <a:rPr lang="en-US" sz="2000" dirty="0" err="1" smtClean="0"/>
              <a:t>filloi</a:t>
            </a:r>
            <a:r>
              <a:rPr lang="en-US" sz="2000" dirty="0" smtClean="0"/>
              <a:t> </a:t>
            </a:r>
            <a:r>
              <a:rPr lang="en-US" sz="2000" dirty="0" err="1" smtClean="0"/>
              <a:t>ndërtimin</a:t>
            </a:r>
            <a:r>
              <a:rPr lang="en-US" sz="2000" dirty="0" smtClean="0"/>
              <a:t> </a:t>
            </a:r>
            <a:r>
              <a:rPr lang="en-US" sz="2000" dirty="0" err="1" smtClean="0"/>
              <a:t>nëviti</a:t>
            </a:r>
            <a:r>
              <a:rPr lang="en-US" sz="2000" dirty="0" smtClean="0"/>
              <a:t> n 1962 </a:t>
            </a:r>
            <a:r>
              <a:rPr lang="en-US" sz="2000" dirty="0" err="1" smtClean="0"/>
              <a:t>ndërsa</a:t>
            </a:r>
            <a:r>
              <a:rPr lang="en-US" sz="2000" dirty="0" smtClean="0"/>
              <a:t> </a:t>
            </a:r>
            <a:r>
              <a:rPr lang="en-US" sz="2000" dirty="0" err="1" smtClean="0"/>
              <a:t>Kukësi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vjetër</a:t>
            </a:r>
            <a:r>
              <a:rPr lang="en-US" sz="2000" dirty="0" smtClean="0"/>
              <a:t> u </a:t>
            </a:r>
            <a:r>
              <a:rPr lang="en-US" sz="2000" dirty="0" err="1" smtClean="0"/>
              <a:t>mbulua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ujërat</a:t>
            </a:r>
            <a:r>
              <a:rPr lang="en-US" sz="2000" dirty="0" smtClean="0"/>
              <a:t> e </a:t>
            </a:r>
            <a:r>
              <a:rPr lang="en-US" sz="2000" dirty="0" err="1" smtClean="0"/>
              <a:t>liqenittë</a:t>
            </a:r>
            <a:r>
              <a:rPr lang="en-US" sz="2000" dirty="0" smtClean="0"/>
              <a:t> </a:t>
            </a:r>
            <a:r>
              <a:rPr lang="en-US" sz="2000" dirty="0" err="1" smtClean="0"/>
              <a:t>Fierzës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vitin</a:t>
            </a:r>
            <a:r>
              <a:rPr lang="en-US" sz="2000" dirty="0" smtClean="0"/>
              <a:t> 1978.Qyteti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planin</a:t>
            </a:r>
            <a:r>
              <a:rPr lang="en-US" sz="2000" dirty="0" smtClean="0"/>
              <a:t> </a:t>
            </a:r>
            <a:r>
              <a:rPr lang="en-US" sz="2000" dirty="0" err="1" smtClean="0"/>
              <a:t>urbanistik</a:t>
            </a:r>
            <a:r>
              <a:rPr lang="en-US" sz="2000" dirty="0" smtClean="0"/>
              <a:t> u </a:t>
            </a:r>
            <a:r>
              <a:rPr lang="en-US" sz="2000" dirty="0" err="1" smtClean="0"/>
              <a:t>konceptua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ndërtua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qendër</a:t>
            </a:r>
            <a:r>
              <a:rPr lang="en-US" sz="2000" dirty="0" smtClean="0"/>
              <a:t> urbane e </a:t>
            </a:r>
            <a:r>
              <a:rPr lang="en-US" sz="2000" dirty="0" err="1" smtClean="0"/>
              <a:t>rëndësishme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gjithë</a:t>
            </a:r>
            <a:r>
              <a:rPr lang="en-US" sz="2000" dirty="0" smtClean="0"/>
              <a:t> </a:t>
            </a:r>
            <a:r>
              <a:rPr lang="en-US" sz="2000" dirty="0" err="1" smtClean="0"/>
              <a:t>Shqipërinëme</a:t>
            </a:r>
            <a:r>
              <a:rPr lang="en-US" sz="2000" dirty="0" smtClean="0"/>
              <a:t> </a:t>
            </a:r>
            <a:r>
              <a:rPr lang="en-US" sz="2000" dirty="0" err="1" smtClean="0"/>
              <a:t>rrugë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gjëra</a:t>
            </a:r>
            <a:r>
              <a:rPr lang="en-US" sz="2000" dirty="0" smtClean="0"/>
              <a:t>, me </a:t>
            </a:r>
            <a:r>
              <a:rPr lang="en-US" sz="2000" dirty="0" err="1" smtClean="0"/>
              <a:t>godina</a:t>
            </a:r>
            <a:r>
              <a:rPr lang="en-US" sz="2000" dirty="0" smtClean="0"/>
              <a:t> </a:t>
            </a:r>
            <a:r>
              <a:rPr lang="en-US" sz="2000" dirty="0" err="1" smtClean="0"/>
              <a:t>banimi</a:t>
            </a:r>
            <a:r>
              <a:rPr lang="en-US" sz="2000" dirty="0" smtClean="0"/>
              <a:t> </a:t>
            </a:r>
            <a:r>
              <a:rPr lang="en-US" sz="2000" dirty="0" err="1" smtClean="0"/>
              <a:t>shumëkatëshe</a:t>
            </a:r>
            <a:r>
              <a:rPr lang="en-US" sz="2000" dirty="0" smtClean="0"/>
              <a:t>, me </a:t>
            </a:r>
            <a:r>
              <a:rPr lang="en-US" sz="2000" dirty="0" err="1" smtClean="0"/>
              <a:t>institucioneshtetërore</a:t>
            </a:r>
            <a:r>
              <a:rPr lang="en-US" sz="2000" dirty="0" smtClean="0"/>
              <a:t>, </a:t>
            </a:r>
            <a:r>
              <a:rPr lang="en-US" sz="2000" dirty="0" err="1" smtClean="0"/>
              <a:t>arsimoree</a:t>
            </a:r>
            <a:r>
              <a:rPr lang="en-US" sz="2000" dirty="0" smtClean="0"/>
              <a:t> social-</a:t>
            </a:r>
            <a:r>
              <a:rPr lang="en-US" sz="2000" dirty="0" err="1" smtClean="0"/>
              <a:t>kulturore,me</a:t>
            </a:r>
            <a:r>
              <a:rPr lang="en-US" sz="2000" dirty="0" smtClean="0"/>
              <a:t> </a:t>
            </a:r>
            <a:r>
              <a:rPr lang="en-US" sz="2000" dirty="0" err="1" smtClean="0"/>
              <a:t>lulishte</a:t>
            </a:r>
            <a:r>
              <a:rPr lang="en-US" sz="2000" dirty="0" smtClean="0"/>
              <a:t>, </a:t>
            </a:r>
            <a:r>
              <a:rPr lang="en-US" sz="2000" dirty="0" err="1" smtClean="0"/>
              <a:t>hotele</a:t>
            </a:r>
            <a:r>
              <a:rPr lang="en-US" sz="2000" dirty="0" smtClean="0"/>
              <a:t> e </a:t>
            </a:r>
            <a:r>
              <a:rPr lang="en-US" sz="2000" dirty="0" err="1" smtClean="0"/>
              <a:t>shërbime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shumëllojshmetregtare</a:t>
            </a:r>
            <a:r>
              <a:rPr lang="en-US" sz="2000" dirty="0" smtClean="0"/>
              <a:t> e </a:t>
            </a:r>
            <a:r>
              <a:rPr lang="en-US" sz="2000" dirty="0" err="1" smtClean="0"/>
              <a:t>komunale</a:t>
            </a:r>
            <a:r>
              <a:rPr lang="en-US" sz="2000" dirty="0" smtClean="0"/>
              <a:t>. </a:t>
            </a:r>
            <a:r>
              <a:rPr lang="en-US" sz="2000" dirty="0" err="1" smtClean="0"/>
              <a:t>Emri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Kukësit</a:t>
            </a:r>
            <a:r>
              <a:rPr lang="en-US" sz="2000" dirty="0" smtClean="0"/>
              <a:t> u </a:t>
            </a:r>
            <a:r>
              <a:rPr lang="en-US" sz="2000" dirty="0" err="1" smtClean="0"/>
              <a:t>bë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njohur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gjithë</a:t>
            </a:r>
            <a:r>
              <a:rPr lang="en-US" sz="2000" dirty="0" smtClean="0"/>
              <a:t> </a:t>
            </a:r>
            <a:r>
              <a:rPr lang="en-US" sz="2000" dirty="0" err="1" smtClean="0"/>
              <a:t>botën</a:t>
            </a:r>
            <a:r>
              <a:rPr lang="en-US" sz="2000" dirty="0" smtClean="0"/>
              <a:t> </a:t>
            </a:r>
            <a:r>
              <a:rPr lang="en-US" sz="2000" dirty="0" err="1" smtClean="0"/>
              <a:t>kur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1999 </a:t>
            </a:r>
            <a:r>
              <a:rPr lang="en-US" sz="2000" dirty="0" err="1" smtClean="0"/>
              <a:t>priti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strehoi</a:t>
            </a:r>
            <a:r>
              <a:rPr lang="en-US" sz="2000" dirty="0" smtClean="0"/>
              <a:t> </a:t>
            </a:r>
            <a:r>
              <a:rPr lang="en-US" sz="2000" dirty="0" err="1" smtClean="0"/>
              <a:t>mbi</a:t>
            </a:r>
            <a:r>
              <a:rPr lang="en-US" sz="2000" dirty="0" smtClean="0"/>
              <a:t> 400 000 </a:t>
            </a:r>
            <a:r>
              <a:rPr lang="en-US" sz="2000" dirty="0" err="1" smtClean="0"/>
              <a:t>qytetarë</a:t>
            </a:r>
            <a:r>
              <a:rPr lang="en-US" sz="2000" dirty="0" smtClean="0"/>
              <a:t> </a:t>
            </a:r>
            <a:r>
              <a:rPr lang="en-US" sz="2000" dirty="0" err="1" smtClean="0"/>
              <a:t>shqiptarënga</a:t>
            </a:r>
            <a:r>
              <a:rPr lang="en-US" sz="2000" dirty="0" smtClean="0"/>
              <a:t> </a:t>
            </a:r>
            <a:r>
              <a:rPr lang="en-US" sz="2000" dirty="0" err="1" smtClean="0"/>
              <a:t>Kosova,të</a:t>
            </a:r>
            <a:r>
              <a:rPr lang="en-US" sz="2000" dirty="0" smtClean="0"/>
              <a:t> </a:t>
            </a:r>
            <a:r>
              <a:rPr lang="en-US" sz="2000" dirty="0" err="1" smtClean="0"/>
              <a:t>dëbuar</a:t>
            </a:r>
            <a:r>
              <a:rPr lang="en-US" sz="2000" dirty="0" smtClean="0"/>
              <a:t> me </a:t>
            </a:r>
            <a:r>
              <a:rPr lang="en-US" sz="2000" dirty="0" err="1" smtClean="0"/>
              <a:t>dhunë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paramilitarëte</a:t>
            </a:r>
            <a:r>
              <a:rPr lang="en-US" sz="2000" dirty="0" smtClean="0"/>
              <a:t> </a:t>
            </a:r>
            <a:r>
              <a:rPr lang="en-US" sz="2000" dirty="0" err="1" smtClean="0"/>
              <a:t>Milosheviçit.Kukësi</a:t>
            </a:r>
            <a:r>
              <a:rPr lang="en-US" sz="2000" dirty="0" smtClean="0"/>
              <a:t> </a:t>
            </a:r>
            <a:r>
              <a:rPr lang="en-US" sz="2000" dirty="0" err="1" smtClean="0"/>
              <a:t>zbukurohet</a:t>
            </a:r>
            <a:r>
              <a:rPr lang="en-US" sz="2000" dirty="0" smtClean="0"/>
              <a:t> me </a:t>
            </a:r>
            <a:r>
              <a:rPr lang="en-US" sz="2000" dirty="0" err="1" smtClean="0"/>
              <a:t>bustin</a:t>
            </a:r>
            <a:r>
              <a:rPr lang="en-US" sz="2000" dirty="0" smtClean="0"/>
              <a:t> e </a:t>
            </a:r>
            <a:r>
              <a:rPr lang="en-US" sz="2000" dirty="0" err="1" smtClean="0"/>
              <a:t>Skënderbeut</a:t>
            </a:r>
            <a:r>
              <a:rPr lang="en-US" sz="2000" dirty="0" smtClean="0"/>
              <a:t>, </a:t>
            </a:r>
            <a:r>
              <a:rPr lang="en-US" sz="2000" dirty="0" err="1" smtClean="0"/>
              <a:t>vepër</a:t>
            </a:r>
            <a:r>
              <a:rPr lang="en-US" sz="2000" dirty="0" smtClean="0"/>
              <a:t> e </a:t>
            </a:r>
            <a:r>
              <a:rPr lang="en-US" sz="2000" dirty="0" err="1" smtClean="0"/>
              <a:t>OdisePaskalit,vendosur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vitin</a:t>
            </a:r>
            <a:r>
              <a:rPr lang="en-US" sz="2000" dirty="0" smtClean="0"/>
              <a:t> 1939,me </a:t>
            </a:r>
            <a:r>
              <a:rPr lang="en-US" sz="2000" dirty="0" err="1" smtClean="0"/>
              <a:t>skulpturën</a:t>
            </a:r>
            <a:r>
              <a:rPr lang="en-US" sz="2000" dirty="0" smtClean="0"/>
              <a:t> e </a:t>
            </a:r>
            <a:r>
              <a:rPr lang="en-US" sz="2000" dirty="0" err="1" smtClean="0"/>
              <a:t>Shote</a:t>
            </a:r>
            <a:r>
              <a:rPr lang="en-US" sz="2000" dirty="0" smtClean="0"/>
              <a:t> </a:t>
            </a:r>
            <a:r>
              <a:rPr lang="en-US" sz="2000" dirty="0" err="1" smtClean="0"/>
              <a:t>Galicës</a:t>
            </a:r>
            <a:r>
              <a:rPr lang="en-US" sz="2000" dirty="0" smtClean="0"/>
              <a:t> </a:t>
            </a:r>
            <a:r>
              <a:rPr lang="en-US" sz="2000" dirty="0" err="1" smtClean="0"/>
              <a:t>dhepërkujtimoren</a:t>
            </a:r>
            <a:r>
              <a:rPr lang="en-US" sz="2000" dirty="0" smtClean="0"/>
              <a:t> </a:t>
            </a:r>
            <a:r>
              <a:rPr lang="en-US" sz="2000" dirty="0" err="1" smtClean="0"/>
              <a:t>kushtuar</a:t>
            </a:r>
            <a:r>
              <a:rPr lang="en-US" sz="2000" dirty="0" smtClean="0"/>
              <a:t> </a:t>
            </a:r>
            <a:r>
              <a:rPr lang="en-US" sz="2000" dirty="0" err="1" smtClean="0"/>
              <a:t>Lidhjes</a:t>
            </a:r>
            <a:r>
              <a:rPr lang="en-US" sz="2000" dirty="0" smtClean="0"/>
              <a:t> </a:t>
            </a:r>
            <a:r>
              <a:rPr lang="en-US" sz="2000" dirty="0" err="1" smtClean="0"/>
              <a:t>Shqiptaretë</a:t>
            </a:r>
            <a:r>
              <a:rPr lang="en-US" sz="2000" dirty="0" smtClean="0"/>
              <a:t> </a:t>
            </a:r>
            <a:r>
              <a:rPr lang="en-US" sz="2000" dirty="0" err="1" smtClean="0"/>
              <a:t>Prizrenit.Nëpër</a:t>
            </a:r>
            <a:r>
              <a:rPr lang="en-US" sz="2000" dirty="0" smtClean="0"/>
              <a:t> </a:t>
            </a:r>
            <a:r>
              <a:rPr lang="en-US" sz="2000" dirty="0" err="1" smtClean="0"/>
              <a:t>Kukës</a:t>
            </a:r>
            <a:r>
              <a:rPr lang="en-US" sz="2000" dirty="0" smtClean="0"/>
              <a:t> </a:t>
            </a:r>
            <a:r>
              <a:rPr lang="en-US" sz="2000" dirty="0" err="1" smtClean="0"/>
              <a:t>kalon</a:t>
            </a:r>
            <a:r>
              <a:rPr lang="en-US" sz="2000" dirty="0" smtClean="0"/>
              <a:t> </a:t>
            </a:r>
            <a:r>
              <a:rPr lang="en-US" sz="2000" dirty="0" err="1" smtClean="0"/>
              <a:t>rruga</a:t>
            </a:r>
            <a:r>
              <a:rPr lang="en-US" sz="2000" dirty="0" smtClean="0"/>
              <a:t> </a:t>
            </a:r>
            <a:r>
              <a:rPr lang="en-US" sz="2000" dirty="0" err="1" smtClean="0"/>
              <a:t>automobilistikemë</a:t>
            </a:r>
            <a:r>
              <a:rPr lang="en-US" sz="2000" dirty="0" smtClean="0"/>
              <a:t> e </a:t>
            </a:r>
            <a:r>
              <a:rPr lang="en-US" sz="2000" dirty="0" err="1" smtClean="0"/>
              <a:t>rëndësishme</a:t>
            </a:r>
            <a:r>
              <a:rPr lang="en-US" sz="2000" dirty="0" smtClean="0"/>
              <a:t> e </a:t>
            </a:r>
            <a:r>
              <a:rPr lang="en-US" sz="2000" dirty="0" err="1" smtClean="0"/>
              <a:t>quajtur</a:t>
            </a:r>
            <a:r>
              <a:rPr lang="en-US" sz="2000" dirty="0" smtClean="0"/>
              <a:t> Autostrada e </a:t>
            </a:r>
            <a:r>
              <a:rPr lang="en-US" sz="2000" dirty="0" err="1" smtClean="0"/>
              <a:t>kombit</a:t>
            </a:r>
            <a:r>
              <a:rPr lang="en-US" sz="2000" dirty="0" smtClean="0"/>
              <a:t>,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lidh</a:t>
            </a:r>
            <a:r>
              <a:rPr lang="en-US" sz="2000" dirty="0" smtClean="0"/>
              <a:t> </a:t>
            </a:r>
            <a:r>
              <a:rPr lang="en-US" sz="2000" dirty="0" err="1" smtClean="0"/>
              <a:t>Shqipërinëme</a:t>
            </a:r>
            <a:r>
              <a:rPr lang="en-US" sz="2000" dirty="0" smtClean="0"/>
              <a:t> </a:t>
            </a:r>
            <a:r>
              <a:rPr lang="en-US" sz="2000" dirty="0" err="1" smtClean="0"/>
              <a:t>Kosovën</a:t>
            </a:r>
            <a:r>
              <a:rPr lang="en-US" sz="2000" dirty="0" smtClean="0"/>
              <a:t>.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vitin</a:t>
            </a:r>
            <a:r>
              <a:rPr lang="en-US" sz="2000" dirty="0" smtClean="0"/>
              <a:t> 2005 </a:t>
            </a:r>
            <a:r>
              <a:rPr lang="en-US" sz="2000" dirty="0" err="1" smtClean="0"/>
              <a:t>këtu</a:t>
            </a:r>
            <a:r>
              <a:rPr lang="en-US" sz="2000" dirty="0" smtClean="0"/>
              <a:t> u </a:t>
            </a:r>
            <a:r>
              <a:rPr lang="en-US" sz="2000" dirty="0" err="1" smtClean="0"/>
              <a:t>ndërtua</a:t>
            </a:r>
            <a:r>
              <a:rPr lang="en-US" sz="2000" dirty="0" smtClean="0"/>
              <a:t> </a:t>
            </a:r>
            <a:r>
              <a:rPr lang="en-US" sz="2000" dirty="0" err="1" smtClean="0"/>
              <a:t>aeroporti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dytë</a:t>
            </a:r>
            <a:r>
              <a:rPr lang="en-US" sz="2000" dirty="0" smtClean="0"/>
              <a:t> </a:t>
            </a:r>
            <a:r>
              <a:rPr lang="en-US" sz="2000" dirty="0" err="1" smtClean="0"/>
              <a:t>civil,pas</a:t>
            </a:r>
            <a:r>
              <a:rPr lang="en-US" sz="2000" dirty="0" smtClean="0"/>
              <a:t> </a:t>
            </a:r>
            <a:r>
              <a:rPr lang="en-US" sz="2000" dirty="0" err="1" smtClean="0"/>
              <a:t>Rinasit,me</a:t>
            </a:r>
            <a:r>
              <a:rPr lang="en-US" sz="2000" dirty="0" smtClean="0"/>
              <a:t> </a:t>
            </a:r>
            <a:r>
              <a:rPr lang="en-US" sz="2000" dirty="0" err="1" smtClean="0"/>
              <a:t>rëndësi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madhe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shqiptarëtnë</a:t>
            </a:r>
            <a:r>
              <a:rPr lang="en-US" sz="2000" dirty="0" smtClean="0"/>
              <a:t> </a:t>
            </a:r>
            <a:r>
              <a:rPr lang="en-US" sz="2000" dirty="0" err="1" smtClean="0"/>
              <a:t>R.Sh</a:t>
            </a:r>
            <a:r>
              <a:rPr lang="en-US" sz="2000" dirty="0" smtClean="0"/>
              <a:t>,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Kosovë</a:t>
            </a:r>
            <a:r>
              <a:rPr lang="en-US" sz="2000" dirty="0" smtClean="0"/>
              <a:t> e </a:t>
            </a:r>
            <a:r>
              <a:rPr lang="en-US" sz="2000" dirty="0" err="1" smtClean="0"/>
              <a:t>Maqedoni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027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503" y="91441"/>
            <a:ext cx="1187413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Elephant" panose="02020904090505020303" pitchFamily="18" charset="0"/>
              </a:rPr>
              <a:t> </a:t>
            </a:r>
            <a:endParaRPr lang="en-US" sz="2400" dirty="0" smtClean="0">
              <a:latin typeface="Elephant" panose="02020904090505020303" pitchFamily="18" charset="0"/>
            </a:endParaRPr>
          </a:p>
          <a:p>
            <a:r>
              <a:rPr lang="en-US" sz="3200" dirty="0" smtClean="0">
                <a:latin typeface="Elephant" panose="02020904090505020303" pitchFamily="18" charset="0"/>
              </a:rPr>
              <a:t>                                  </a:t>
            </a:r>
            <a:r>
              <a:rPr lang="en-US" sz="3200" dirty="0" err="1" smtClean="0">
                <a:latin typeface="Elephant" panose="02020904090505020303" pitchFamily="18" charset="0"/>
              </a:rPr>
              <a:t>Kukësi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  <a:r>
              <a:rPr lang="en-US" sz="3200" dirty="0" err="1" smtClean="0">
                <a:latin typeface="Elephant" panose="02020904090505020303" pitchFamily="18" charset="0"/>
              </a:rPr>
              <a:t>i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  <a:r>
              <a:rPr lang="en-US" sz="3200" dirty="0" err="1" smtClean="0">
                <a:latin typeface="Elephant" panose="02020904090505020303" pitchFamily="18" charset="0"/>
              </a:rPr>
              <a:t>Vjetër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Shtrihej</a:t>
            </a:r>
            <a:r>
              <a:rPr lang="en-US" dirty="0" smtClean="0">
                <a:latin typeface="Bell MT" panose="02020503060305020303" pitchFamily="18" charset="0"/>
              </a:rPr>
              <a:t> ne </a:t>
            </a:r>
            <a:r>
              <a:rPr lang="en-US" dirty="0" err="1" smtClean="0">
                <a:latin typeface="Bell MT" panose="02020503060305020303" pitchFamily="18" charset="0"/>
              </a:rPr>
              <a:t>territoret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përmbytura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ujërat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Liqenit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Fierzës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Shtrihej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brezare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krijuar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Drini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dheDrini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Bardhë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varg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zbulimesh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arkeologjike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dëshmojnë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banimin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pandërprerë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kësaj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hapësire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neoliti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këtej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Mendohet</a:t>
            </a:r>
            <a:r>
              <a:rPr lang="en-US" dirty="0" smtClean="0">
                <a:latin typeface="Bell MT" panose="02020503060305020303" pitchFamily="18" charset="0"/>
              </a:rPr>
              <a:t> se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territorin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jetuar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fisi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ilir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Sikuliotëve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Bep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Jubani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banorët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quante</a:t>
            </a:r>
            <a:r>
              <a:rPr lang="en-US" dirty="0" smtClean="0">
                <a:latin typeface="Bell MT" panose="02020503060305020303" pitchFamily="18" charset="0"/>
              </a:rPr>
              <a:t> "</a:t>
            </a:r>
            <a:r>
              <a:rPr lang="en-US" dirty="0" err="1" smtClean="0">
                <a:latin typeface="Bell MT" panose="02020503060305020303" pitchFamily="18" charset="0"/>
              </a:rPr>
              <a:t>ilirët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alpinë</a:t>
            </a:r>
            <a:r>
              <a:rPr lang="en-US" dirty="0" smtClean="0">
                <a:latin typeface="Bell MT" panose="02020503060305020303" pitchFamily="18" charset="0"/>
              </a:rPr>
              <a:t>". </a:t>
            </a:r>
            <a:r>
              <a:rPr lang="en-US" dirty="0" err="1" smtClean="0">
                <a:latin typeface="Bell MT" panose="02020503060305020303" pitchFamily="18" charset="0"/>
              </a:rPr>
              <a:t>Përmendet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fshat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Nahijes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Lumës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1571 (me 9 </a:t>
            </a:r>
            <a:r>
              <a:rPr lang="en-US" dirty="0" err="1" smtClean="0">
                <a:latin typeface="Bell MT" panose="02020503060305020303" pitchFamily="18" charset="0"/>
              </a:rPr>
              <a:t>shtëpi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krishtera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3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myslimanizuara</a:t>
            </a:r>
            <a:r>
              <a:rPr lang="en-US" dirty="0" smtClean="0">
                <a:latin typeface="Bell MT" panose="02020503060305020303" pitchFamily="18" charset="0"/>
              </a:rPr>
              <a:t>).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1591 </a:t>
            </a:r>
            <a:r>
              <a:rPr lang="en-US" dirty="0" err="1" smtClean="0">
                <a:latin typeface="Bell MT" panose="02020503060305020303" pitchFamily="18" charset="0"/>
              </a:rPr>
              <a:t>Kukësi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kishte</a:t>
            </a:r>
            <a:r>
              <a:rPr lang="en-US" dirty="0" smtClean="0">
                <a:latin typeface="Bell MT" panose="02020503060305020303" pitchFamily="18" charset="0"/>
              </a:rPr>
              <a:t> 11 </a:t>
            </a:r>
            <a:r>
              <a:rPr lang="en-US" dirty="0" err="1" smtClean="0">
                <a:latin typeface="Bell MT" panose="02020503060305020303" pitchFamily="18" charset="0"/>
              </a:rPr>
              <a:t>shtëpi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krishtera</a:t>
            </a:r>
            <a:r>
              <a:rPr lang="en-US" dirty="0" smtClean="0">
                <a:latin typeface="Bell MT" panose="02020503060305020303" pitchFamily="18" charset="0"/>
              </a:rPr>
              <a:t> e 6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myslimanizuara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1610, </a:t>
            </a:r>
            <a:r>
              <a:rPr lang="en-US" dirty="0" err="1" smtClean="0">
                <a:latin typeface="Bell MT" panose="02020503060305020303" pitchFamily="18" charset="0"/>
              </a:rPr>
              <a:t>arqipeshkvi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Tivarit</a:t>
            </a:r>
            <a:r>
              <a:rPr lang="en-US" dirty="0" smtClean="0">
                <a:latin typeface="Bell MT" panose="02020503060305020303" pitchFamily="18" charset="0"/>
              </a:rPr>
              <a:t>, M. </a:t>
            </a:r>
            <a:r>
              <a:rPr lang="en-US" dirty="0" err="1" smtClean="0">
                <a:latin typeface="Bell MT" panose="02020503060305020303" pitchFamily="18" charset="0"/>
              </a:rPr>
              <a:t>Bici</a:t>
            </a:r>
            <a:r>
              <a:rPr lang="en-US" dirty="0" smtClean="0">
                <a:latin typeface="Bell MT" panose="02020503060305020303" pitchFamily="18" charset="0"/>
              </a:rPr>
              <a:t>, e </a:t>
            </a:r>
            <a:r>
              <a:rPr lang="en-US" dirty="0" err="1" smtClean="0">
                <a:latin typeface="Bell MT" panose="02020503060305020303" pitchFamily="18" charset="0"/>
              </a:rPr>
              <a:t>shënon</a:t>
            </a:r>
            <a:r>
              <a:rPr lang="en-US" dirty="0" smtClean="0">
                <a:latin typeface="Bell MT" panose="02020503060305020303" pitchFamily="18" charset="0"/>
              </a:rPr>
              <a:t> Coccus, Vila di </a:t>
            </a:r>
            <a:r>
              <a:rPr lang="en-US" dirty="0" err="1" smtClean="0">
                <a:latin typeface="Bell MT" panose="02020503060305020303" pitchFamily="18" charset="0"/>
              </a:rPr>
              <a:t>Cocus</a:t>
            </a:r>
            <a:r>
              <a:rPr lang="en-US" dirty="0" smtClean="0">
                <a:latin typeface="Bell MT" panose="02020503060305020303" pitchFamily="18" charset="0"/>
              </a:rPr>
              <a:t>, me </a:t>
            </a:r>
            <a:r>
              <a:rPr lang="en-US" dirty="0" err="1" smtClean="0">
                <a:latin typeface="Bell MT" panose="02020503060305020303" pitchFamily="18" charset="0"/>
              </a:rPr>
              <a:t>rreth</a:t>
            </a:r>
            <a:r>
              <a:rPr lang="en-US" dirty="0" smtClean="0">
                <a:latin typeface="Bell MT" panose="02020503060305020303" pitchFamily="18" charset="0"/>
              </a:rPr>
              <a:t> 50 </a:t>
            </a:r>
            <a:r>
              <a:rPr lang="en-US" dirty="0" err="1" smtClean="0">
                <a:latin typeface="Bell MT" panose="02020503060305020303" pitchFamily="18" charset="0"/>
              </a:rPr>
              <a:t>shtëpi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prej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tyre</a:t>
            </a:r>
            <a:r>
              <a:rPr lang="en-US" dirty="0" smtClean="0">
                <a:latin typeface="Bell MT" panose="02020503060305020303" pitchFamily="18" charset="0"/>
              </a:rPr>
              <a:t> 5 </a:t>
            </a:r>
            <a:r>
              <a:rPr lang="en-US" dirty="0" err="1" smtClean="0">
                <a:latin typeface="Bell MT" panose="02020503060305020303" pitchFamily="18" charset="0"/>
              </a:rPr>
              <a:t>myslimane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tjerat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krishtera</a:t>
            </a:r>
            <a:r>
              <a:rPr lang="en-US" dirty="0" smtClean="0">
                <a:latin typeface="Bell MT" panose="02020503060305020303" pitchFamily="18" charset="0"/>
              </a:rPr>
              <a:t> (</a:t>
            </a:r>
            <a:r>
              <a:rPr lang="en-US" dirty="0" err="1" smtClean="0">
                <a:latin typeface="Bell MT" panose="02020503060305020303" pitchFamily="18" charset="0"/>
              </a:rPr>
              <a:t>katolike</a:t>
            </a:r>
            <a:r>
              <a:rPr lang="en-US" dirty="0" smtClean="0">
                <a:latin typeface="Bell MT" panose="02020503060305020303" pitchFamily="18" charset="0"/>
              </a:rPr>
              <a:t>)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qendër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peshkatare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garnizoni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avancuar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turk</a:t>
            </a:r>
            <a:r>
              <a:rPr lang="en-US" dirty="0" smtClean="0">
                <a:latin typeface="Bell MT" panose="02020503060305020303" pitchFamily="18" charset="0"/>
              </a:rPr>
              <a:t>. 30 </a:t>
            </a:r>
            <a:r>
              <a:rPr lang="en-US" dirty="0" err="1" smtClean="0">
                <a:latin typeface="Bell MT" panose="02020503060305020303" pitchFamily="18" charset="0"/>
              </a:rPr>
              <a:t>vjet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vonë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dëshmohet</a:t>
            </a:r>
            <a:r>
              <a:rPr lang="en-US" dirty="0" smtClean="0">
                <a:latin typeface="Bell MT" panose="02020503060305020303" pitchFamily="18" charset="0"/>
              </a:rPr>
              <a:t> me 50 </a:t>
            </a:r>
            <a:r>
              <a:rPr lang="en-US" dirty="0" err="1" smtClean="0">
                <a:latin typeface="Bell MT" panose="02020503060305020303" pitchFamily="18" charset="0"/>
              </a:rPr>
              <a:t>shtëpi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kishë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rrënuar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shumicën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banorëve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myslimanizuar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1633, P. </a:t>
            </a:r>
            <a:r>
              <a:rPr lang="en-US" dirty="0" err="1" smtClean="0">
                <a:latin typeface="Bell MT" panose="02020503060305020303" pitchFamily="18" charset="0"/>
              </a:rPr>
              <a:t>Mazreku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ky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arqipeshkv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Tivarit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përmend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Vaun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Kukut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Mortaja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vitit</a:t>
            </a:r>
            <a:r>
              <a:rPr lang="en-US" dirty="0" smtClean="0">
                <a:latin typeface="Bell MT" panose="02020503060305020303" pitchFamily="18" charset="0"/>
              </a:rPr>
              <a:t> 1689, </a:t>
            </a:r>
            <a:r>
              <a:rPr lang="en-US" dirty="0" err="1" smtClean="0">
                <a:latin typeface="Bell MT" panose="02020503060305020303" pitchFamily="18" charset="0"/>
              </a:rPr>
              <a:t>shoi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vendbanime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kjo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bëri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kjo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zonë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braktisej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kohë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deri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gjysmën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parë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shek</a:t>
            </a:r>
            <a:r>
              <a:rPr lang="en-US" dirty="0" smtClean="0">
                <a:latin typeface="Bell MT" panose="02020503060305020303" pitchFamily="18" charset="0"/>
              </a:rPr>
              <a:t>. XVIII u </a:t>
            </a:r>
            <a:r>
              <a:rPr lang="en-US" dirty="0" err="1" smtClean="0">
                <a:latin typeface="Bell MT" panose="02020503060305020303" pitchFamily="18" charset="0"/>
              </a:rPr>
              <a:t>ripopullua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banorë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fshati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Osmanaj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Bicaj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kohë</a:t>
            </a:r>
            <a:r>
              <a:rPr lang="en-US" dirty="0" smtClean="0">
                <a:latin typeface="Bell MT" panose="02020503060305020303" pitchFamily="18" charset="0"/>
              </a:rPr>
              <a:t> u </a:t>
            </a:r>
            <a:r>
              <a:rPr lang="en-US" dirty="0" err="1" smtClean="0">
                <a:latin typeface="Bell MT" panose="02020503060305020303" pitchFamily="18" charset="0"/>
              </a:rPr>
              <a:t>shfaq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emrin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Drinabardh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1869 </a:t>
            </a:r>
            <a:r>
              <a:rPr lang="en-US" dirty="0" err="1" smtClean="0">
                <a:latin typeface="Bell MT" panose="02020503060305020303" pitchFamily="18" charset="0"/>
              </a:rPr>
              <a:t>rishfaqet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emrin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Kukusa</a:t>
            </a:r>
            <a:r>
              <a:rPr lang="en-US" dirty="0" smtClean="0">
                <a:latin typeface="Bell MT" panose="02020503060305020303" pitchFamily="18" charset="0"/>
              </a:rPr>
              <a:t>. •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vitet</a:t>
            </a:r>
            <a:r>
              <a:rPr lang="en-US" dirty="0" smtClean="0">
                <a:latin typeface="Bell MT" panose="02020503060305020303" pitchFamily="18" charset="0"/>
              </a:rPr>
              <a:t> 1912-1921 u </a:t>
            </a:r>
            <a:r>
              <a:rPr lang="en-US" dirty="0" err="1" smtClean="0">
                <a:latin typeface="Bell MT" panose="02020503060305020303" pitchFamily="18" charset="0"/>
              </a:rPr>
              <a:t>pushtua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serbët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bullgarët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austriakët</a:t>
            </a:r>
            <a:r>
              <a:rPr lang="en-US" dirty="0" smtClean="0">
                <a:latin typeface="Bell MT" panose="02020503060305020303" pitchFamily="18" charset="0"/>
              </a:rPr>
              <a:t>. Mori </a:t>
            </a:r>
            <a:r>
              <a:rPr lang="en-US" dirty="0" err="1" smtClean="0">
                <a:latin typeface="Bell MT" panose="02020503060305020303" pitchFamily="18" charset="0"/>
              </a:rPr>
              <a:t>pjesë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luftërat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kundër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forcave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serbe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vitet</a:t>
            </a:r>
            <a:r>
              <a:rPr lang="en-US" dirty="0" smtClean="0">
                <a:latin typeface="Bell MT" panose="02020503060305020303" pitchFamily="18" charset="0"/>
              </a:rPr>
              <a:t> 1912-1913.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banorë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tij</a:t>
            </a:r>
            <a:r>
              <a:rPr lang="en-US" dirty="0" smtClean="0">
                <a:latin typeface="Bell MT" panose="02020503060305020303" pitchFamily="18" charset="0"/>
              </a:rPr>
              <a:t> u </a:t>
            </a:r>
            <a:r>
              <a:rPr lang="en-US" dirty="0" err="1" smtClean="0">
                <a:latin typeface="Bell MT" panose="02020503060305020303" pitchFamily="18" charset="0"/>
              </a:rPr>
              <a:t>masakruan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forcat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serbe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1921 </a:t>
            </a:r>
            <a:r>
              <a:rPr lang="en-US" dirty="0" err="1" smtClean="0">
                <a:latin typeface="Bell MT" panose="02020503060305020303" pitchFamily="18" charset="0"/>
              </a:rPr>
              <a:t>deputeti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zgjidhet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Mustafë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Lita</a:t>
            </a:r>
            <a:r>
              <a:rPr lang="en-US" dirty="0" smtClean="0">
                <a:latin typeface="Bell MT" panose="02020503060305020303" pitchFamily="18" charset="0"/>
              </a:rPr>
              <a:t>. Deri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1922, </a:t>
            </a:r>
            <a:r>
              <a:rPr lang="en-US" dirty="0" err="1" smtClean="0">
                <a:latin typeface="Bell MT" panose="02020503060305020303" pitchFamily="18" charset="0"/>
              </a:rPr>
              <a:t>kur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përfshihet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Prefekturën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Kosovës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ishte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qendër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vogël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hani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ishte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institucioni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madh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publik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vitin</a:t>
            </a:r>
            <a:r>
              <a:rPr lang="en-US" dirty="0" smtClean="0">
                <a:latin typeface="Bell MT" panose="02020503060305020303" pitchFamily="18" charset="0"/>
              </a:rPr>
              <a:t> 1923 u </a:t>
            </a:r>
            <a:r>
              <a:rPr lang="en-US" dirty="0" err="1" smtClean="0">
                <a:latin typeface="Bell MT" panose="02020503060305020303" pitchFamily="18" charset="0"/>
              </a:rPr>
              <a:t>bë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qendër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krahinore</a:t>
            </a:r>
            <a:r>
              <a:rPr lang="en-US" dirty="0" smtClean="0">
                <a:latin typeface="Bell MT" panose="02020503060305020303" pitchFamily="18" charset="0"/>
              </a:rPr>
              <a:t> me 28 </a:t>
            </a:r>
            <a:r>
              <a:rPr lang="en-US" dirty="0" err="1" smtClean="0">
                <a:latin typeface="Bell MT" panose="02020503060305020303" pitchFamily="18" charset="0"/>
              </a:rPr>
              <a:t>shtëpi</a:t>
            </a:r>
            <a:r>
              <a:rPr lang="en-US" dirty="0" smtClean="0">
                <a:latin typeface="Bell MT" panose="02020503060305020303" pitchFamily="18" charset="0"/>
              </a:rPr>
              <a:t> e 186 </a:t>
            </a:r>
            <a:r>
              <a:rPr lang="en-US" dirty="0" err="1" smtClean="0">
                <a:latin typeface="Bell MT" panose="02020503060305020303" pitchFamily="18" charset="0"/>
              </a:rPr>
              <a:t>banorë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zgjedhjet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vitit</a:t>
            </a:r>
            <a:r>
              <a:rPr lang="en-US" dirty="0" smtClean="0">
                <a:latin typeface="Bell MT" panose="02020503060305020303" pitchFamily="18" charset="0"/>
              </a:rPr>
              <a:t> 1923, </a:t>
            </a:r>
            <a:r>
              <a:rPr lang="en-US" dirty="0" err="1" smtClean="0">
                <a:latin typeface="Bell MT" panose="02020503060305020303" pitchFamily="18" charset="0"/>
              </a:rPr>
              <a:t>fiton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grupi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majtë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përfaqësues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Avni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Rustemin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Sulmohet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16 </a:t>
            </a:r>
            <a:r>
              <a:rPr lang="en-US" dirty="0" err="1" smtClean="0">
                <a:latin typeface="Bell MT" panose="02020503060305020303" pitchFamily="18" charset="0"/>
              </a:rPr>
              <a:t>Qershor</a:t>
            </a:r>
            <a:r>
              <a:rPr lang="en-US" dirty="0" smtClean="0">
                <a:latin typeface="Bell MT" panose="02020503060305020303" pitchFamily="18" charset="0"/>
              </a:rPr>
              <a:t> 1924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forcat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kryengritëse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Bajram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Currit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Rimerret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forcat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qeveritare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Muharrem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Bajraktarit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dhjetor</a:t>
            </a:r>
            <a:r>
              <a:rPr lang="en-US" dirty="0" smtClean="0">
                <a:latin typeface="Bell MT" panose="02020503060305020303" pitchFamily="18" charset="0"/>
              </a:rPr>
              <a:t> 1924.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Gusht</a:t>
            </a:r>
            <a:r>
              <a:rPr lang="en-US" dirty="0" smtClean="0">
                <a:latin typeface="Bell MT" panose="02020503060305020303" pitchFamily="18" charset="0"/>
              </a:rPr>
              <a:t> 1925, </a:t>
            </a:r>
            <a:r>
              <a:rPr lang="en-US" dirty="0" err="1" smtClean="0">
                <a:latin typeface="Bell MT" panose="02020503060305020303" pitchFamily="18" charset="0"/>
              </a:rPr>
              <a:t>shpallet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qendër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Prefekturës</a:t>
            </a:r>
            <a:r>
              <a:rPr lang="en-US" dirty="0" smtClean="0">
                <a:latin typeface="Bell MT" panose="02020503060305020303" pitchFamily="18" charset="0"/>
              </a:rPr>
              <a:t> duke </a:t>
            </a:r>
            <a:r>
              <a:rPr lang="en-US" dirty="0" err="1" smtClean="0">
                <a:latin typeface="Bell MT" panose="02020503060305020303" pitchFamily="18" charset="0"/>
              </a:rPr>
              <a:t>zëvendësuar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Krumën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Hasit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periudhë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popullsia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shtohet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mënyrë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konsiderueshme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ardhjen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qindra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familjeve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Gjakova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Prizreni</a:t>
            </a:r>
            <a:r>
              <a:rPr lang="en-US" dirty="0" smtClean="0">
                <a:latin typeface="Bell MT" panose="02020503060305020303" pitchFamily="18" charset="0"/>
              </a:rPr>
              <a:t>. Ata </a:t>
            </a:r>
            <a:r>
              <a:rPr lang="en-US" dirty="0" err="1" smtClean="0">
                <a:latin typeface="Bell MT" panose="02020503060305020303" pitchFamily="18" charset="0"/>
              </a:rPr>
              <a:t>sjellin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vete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tregtinë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tradita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reja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gatimi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shërbimi</a:t>
            </a:r>
            <a:r>
              <a:rPr lang="en-US" dirty="0" smtClean="0">
                <a:latin typeface="Bell MT" panose="02020503060305020303" pitchFamily="18" charset="0"/>
              </a:rPr>
              <a:t>, e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zeje</a:t>
            </a:r>
            <a:r>
              <a:rPr lang="en-US" dirty="0" smtClean="0">
                <a:latin typeface="Bell MT" panose="02020503060305020303" pitchFamily="18" charset="0"/>
              </a:rPr>
              <a:t>.[3]</a:t>
            </a:r>
            <a:r>
              <a:rPr lang="en-US" dirty="0" err="1" smtClean="0">
                <a:latin typeface="Bell MT" panose="02020503060305020303" pitchFamily="18" charset="0"/>
              </a:rPr>
              <a:t>Gjatë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kësaj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kohe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vijnë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shumë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familje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Gora.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fillimin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viteve</a:t>
            </a:r>
            <a:r>
              <a:rPr lang="en-US" dirty="0" smtClean="0">
                <a:latin typeface="Bell MT" panose="02020503060305020303" pitchFamily="18" charset="0"/>
              </a:rPr>
              <a:t> 30 </a:t>
            </a:r>
            <a:r>
              <a:rPr lang="en-US" dirty="0" err="1" smtClean="0">
                <a:latin typeface="Bell MT" panose="02020503060305020303" pitchFamily="18" charset="0"/>
              </a:rPr>
              <a:t>shpallet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bashki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0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815"/>
            <a:ext cx="119133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lephant" panose="02020904090505020303" pitchFamily="18" charset="0"/>
              </a:rPr>
              <a:t>                                       </a:t>
            </a:r>
            <a:r>
              <a:rPr lang="en-US" sz="3200" dirty="0" err="1" smtClean="0">
                <a:latin typeface="Elephant" panose="02020904090505020303" pitchFamily="18" charset="0"/>
              </a:rPr>
              <a:t>Kukësi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  <a:r>
              <a:rPr lang="en-US" sz="3200" dirty="0" err="1" smtClean="0">
                <a:latin typeface="Elephant" panose="02020904090505020303" pitchFamily="18" charset="0"/>
              </a:rPr>
              <a:t>i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  <a:r>
              <a:rPr lang="en-US" sz="3200" dirty="0" err="1" smtClean="0">
                <a:latin typeface="Elephant" panose="02020904090505020303" pitchFamily="18" charset="0"/>
              </a:rPr>
              <a:t>Ri</a:t>
            </a:r>
            <a:r>
              <a:rPr lang="en-US" sz="3200" dirty="0" smtClean="0">
                <a:latin typeface="Elephant" panose="02020904090505020303" pitchFamily="18" charset="0"/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31 mars 1962 u </a:t>
            </a:r>
            <a:r>
              <a:rPr lang="en-US" sz="2000" dirty="0" err="1" smtClean="0">
                <a:latin typeface="Bell MT" panose="02020503060305020303" pitchFamily="18" charset="0"/>
              </a:rPr>
              <a:t>vendos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përmbytja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Vjetër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Ri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22 </a:t>
            </a:r>
            <a:r>
              <a:rPr lang="en-US" sz="2000" dirty="0" err="1" smtClean="0">
                <a:latin typeface="Bell MT" panose="02020503060305020303" pitchFamily="18" charset="0"/>
              </a:rPr>
              <a:t>korrik</a:t>
            </a:r>
            <a:r>
              <a:rPr lang="en-US" sz="2000" dirty="0" smtClean="0">
                <a:latin typeface="Bell MT" panose="02020503060305020303" pitchFamily="18" charset="0"/>
              </a:rPr>
              <a:t> 1962 </a:t>
            </a:r>
            <a:r>
              <a:rPr lang="en-US" sz="2000" dirty="0" err="1" smtClean="0">
                <a:latin typeface="Bell MT" panose="02020503060305020303" pitchFamily="18" charset="0"/>
              </a:rPr>
              <a:t>filluan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punimet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ndertimin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ri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prill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1965 </a:t>
            </a:r>
            <a:r>
              <a:rPr lang="en-US" sz="2000" dirty="0" err="1" smtClean="0">
                <a:latin typeface="Bell MT" panose="02020503060305020303" pitchFamily="18" charset="0"/>
              </a:rPr>
              <a:t>filloi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popullimi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tij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1978 e </a:t>
            </a:r>
            <a:r>
              <a:rPr lang="en-US" sz="2000" dirty="0" err="1" smtClean="0">
                <a:latin typeface="Bell MT" panose="02020503060305020303" pitchFamily="18" charset="0"/>
              </a:rPr>
              <a:t>tërë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popullsia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vendoset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qytetin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ri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Gusht</a:t>
            </a:r>
            <a:r>
              <a:rPr lang="en-US" sz="2000" dirty="0" smtClean="0">
                <a:latin typeface="Bell MT" panose="02020503060305020303" pitchFamily="18" charset="0"/>
              </a:rPr>
              <a:t> 1988 </a:t>
            </a:r>
            <a:r>
              <a:rPr lang="en-US" sz="2000" dirty="0" err="1" smtClean="0">
                <a:latin typeface="Bell MT" panose="02020503060305020303" pitchFamily="18" charset="0"/>
              </a:rPr>
              <a:t>varet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qendër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poeti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disident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Havzi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Nela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5 </a:t>
            </a:r>
            <a:r>
              <a:rPr lang="en-US" sz="2000" dirty="0" err="1" smtClean="0">
                <a:latin typeface="Bell MT" panose="02020503060305020303" pitchFamily="18" charset="0"/>
              </a:rPr>
              <a:t>Janar</a:t>
            </a:r>
            <a:r>
              <a:rPr lang="en-US" sz="2000" dirty="0" smtClean="0">
                <a:latin typeface="Bell MT" panose="02020503060305020303" pitchFamily="18" charset="0"/>
              </a:rPr>
              <a:t> 1991 </a:t>
            </a:r>
            <a:r>
              <a:rPr lang="en-US" sz="2000" dirty="0" err="1" smtClean="0">
                <a:latin typeface="Bell MT" panose="02020503060305020303" pitchFamily="18" charset="0"/>
              </a:rPr>
              <a:t>krijohet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dega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Partisë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Demokratike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Kukësin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11-12 Mars 1997 </a:t>
            </a:r>
            <a:r>
              <a:rPr lang="en-US" sz="2000" dirty="0" err="1" smtClean="0">
                <a:latin typeface="Bell MT" panose="02020503060305020303" pitchFamily="18" charset="0"/>
              </a:rPr>
              <a:t>banditë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armatosur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sulmojnë</a:t>
            </a:r>
            <a:r>
              <a:rPr lang="en-US" sz="2000" dirty="0" smtClean="0">
                <a:latin typeface="Bell MT" panose="02020503060305020303" pitchFamily="18" charset="0"/>
              </a:rPr>
              <a:t> depot e </a:t>
            </a:r>
            <a:r>
              <a:rPr lang="en-US" sz="2000" dirty="0" err="1" smtClean="0">
                <a:latin typeface="Bell MT" panose="02020503060305020303" pitchFamily="18" charset="0"/>
              </a:rPr>
              <a:t>armatimit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ushtrisë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rrethinat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repartet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ushtarake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fshatra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Qyteti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mbushet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njerëz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armatosur</a:t>
            </a:r>
            <a:r>
              <a:rPr lang="en-US" sz="2000" dirty="0" smtClean="0">
                <a:latin typeface="Bell MT" panose="02020503060305020303" pitchFamily="18" charset="0"/>
              </a:rPr>
              <a:t> duke </a:t>
            </a:r>
            <a:r>
              <a:rPr lang="en-US" sz="2000" dirty="0" err="1" smtClean="0">
                <a:latin typeface="Bell MT" panose="02020503060305020303" pitchFamily="18" charset="0"/>
              </a:rPr>
              <a:t>shtyrë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qytetarët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armatosen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vetëmbrojtje</a:t>
            </a:r>
            <a:r>
              <a:rPr lang="en-US" sz="2000" dirty="0" smtClean="0">
                <a:latin typeface="Bell MT" panose="02020503060305020303" pitchFamily="18" charset="0"/>
              </a:rPr>
              <a:t>. Me 12 Mars 1997 </a:t>
            </a:r>
            <a:r>
              <a:rPr lang="en-US" sz="2000" dirty="0" err="1" smtClean="0">
                <a:latin typeface="Bell MT" panose="02020503060305020303" pitchFamily="18" charset="0"/>
              </a:rPr>
              <a:t>përhapet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lajmi</a:t>
            </a:r>
            <a:r>
              <a:rPr lang="en-US" sz="2000" dirty="0" smtClean="0">
                <a:latin typeface="Bell MT" panose="02020503060305020303" pitchFamily="18" charset="0"/>
              </a:rPr>
              <a:t> se </a:t>
            </a:r>
            <a:r>
              <a:rPr lang="en-US" sz="2000" dirty="0" err="1" smtClean="0">
                <a:latin typeface="Bell MT" panose="02020503060305020303" pitchFamily="18" charset="0"/>
              </a:rPr>
              <a:t>ushtria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serbe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përparonte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drejt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, </a:t>
            </a:r>
            <a:r>
              <a:rPr lang="en-US" sz="2000" dirty="0" err="1" smtClean="0">
                <a:latin typeface="Bell MT" panose="02020503060305020303" pitchFamily="18" charset="0"/>
              </a:rPr>
              <a:t>që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çoi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largimin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shumicës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popullsisë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qytetit</a:t>
            </a:r>
            <a:r>
              <a:rPr lang="en-US" sz="2000" dirty="0" smtClean="0">
                <a:latin typeface="Bell MT" panose="02020503060305020303" pitchFamily="18" charset="0"/>
              </a:rPr>
              <a:t>, </a:t>
            </a:r>
            <a:r>
              <a:rPr lang="en-US" sz="2000" dirty="0" err="1" smtClean="0">
                <a:latin typeface="Bell MT" panose="02020503060305020303" pitchFamily="18" charset="0"/>
              </a:rPr>
              <a:t>përveç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pjese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vogël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qëndruan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mbrojtjen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qytetit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Disa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ditë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vonë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grupe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armatosura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ardhura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fshatrat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përreth</a:t>
            </a:r>
            <a:r>
              <a:rPr lang="en-US" sz="2000" dirty="0" smtClean="0">
                <a:latin typeface="Bell MT" panose="02020503060305020303" pitchFamily="18" charset="0"/>
              </a:rPr>
              <a:t>, </a:t>
            </a:r>
            <a:r>
              <a:rPr lang="en-US" sz="2000" dirty="0" err="1" smtClean="0">
                <a:latin typeface="Bell MT" panose="02020503060305020303" pitchFamily="18" charset="0"/>
              </a:rPr>
              <a:t>sulmojnë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bizneset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</a:t>
            </a:r>
            <a:r>
              <a:rPr lang="en-US" sz="2000" dirty="0" smtClean="0">
                <a:latin typeface="Bell MT" panose="02020503060305020303" pitchFamily="18" charset="0"/>
              </a:rPr>
              <a:t>; </a:t>
            </a:r>
            <a:r>
              <a:rPr lang="en-US" sz="2000" dirty="0" err="1" smtClean="0">
                <a:latin typeface="Bell MT" panose="02020503060305020303" pitchFamily="18" charset="0"/>
              </a:rPr>
              <a:t>vritet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sulmuesit</a:t>
            </a:r>
            <a:r>
              <a:rPr lang="en-US" sz="2000" dirty="0" smtClean="0">
                <a:latin typeface="Bell MT" panose="02020503060305020303" pitchFamily="18" charset="0"/>
              </a:rPr>
              <a:t>, duke </a:t>
            </a:r>
            <a:r>
              <a:rPr lang="en-US" sz="2000" dirty="0" err="1" smtClean="0">
                <a:latin typeface="Bell MT" panose="02020503060305020303" pitchFamily="18" charset="0"/>
              </a:rPr>
              <a:t>sjellë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fundin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plaçkitjeve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1999, </a:t>
            </a:r>
            <a:r>
              <a:rPr lang="en-US" sz="2000" dirty="0" err="1" smtClean="0">
                <a:latin typeface="Bell MT" panose="02020503060305020303" pitchFamily="18" charset="0"/>
              </a:rPr>
              <a:t>Kukësi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pret</a:t>
            </a:r>
            <a:r>
              <a:rPr lang="en-US" sz="2000" dirty="0" smtClean="0">
                <a:latin typeface="Bell MT" panose="02020503060305020303" pitchFamily="18" charset="0"/>
              </a:rPr>
              <a:t> afro 450.000 </a:t>
            </a:r>
            <a:r>
              <a:rPr lang="en-US" sz="2000" dirty="0" err="1" smtClean="0">
                <a:latin typeface="Bell MT" panose="02020503060305020303" pitchFamily="18" charset="0"/>
              </a:rPr>
              <a:t>shqiptarë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Kosova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dëbuar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nga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ushtria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paraushtarakët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serbë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Përjeton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periudhën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vështirë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historinë</a:t>
            </a:r>
            <a:r>
              <a:rPr lang="en-US" sz="2000" dirty="0" smtClean="0">
                <a:latin typeface="Bell MT" panose="02020503060305020303" pitchFamily="18" charset="0"/>
              </a:rPr>
              <a:t> e </a:t>
            </a:r>
            <a:r>
              <a:rPr lang="en-US" sz="2000" dirty="0" err="1" smtClean="0">
                <a:latin typeface="Bell MT" panose="02020503060305020303" pitchFamily="18" charset="0"/>
              </a:rPr>
              <a:t>tij</a:t>
            </a:r>
            <a:r>
              <a:rPr lang="en-US" sz="2000" dirty="0" smtClean="0">
                <a:latin typeface="Bell MT" panose="02020503060305020303" pitchFamily="18" charset="0"/>
              </a:rPr>
              <a:t> duke u </a:t>
            </a:r>
            <a:r>
              <a:rPr lang="en-US" sz="2000" dirty="0" err="1" smtClean="0">
                <a:latin typeface="Bell MT" panose="02020503060305020303" pitchFamily="18" charset="0"/>
              </a:rPr>
              <a:t>përballur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dhe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bombardimet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serbe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kodrat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përreth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qytetit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2000 </a:t>
            </a:r>
            <a:r>
              <a:rPr lang="en-US" sz="2000" dirty="0" err="1" smtClean="0">
                <a:latin typeface="Bell MT" panose="02020503060305020303" pitchFamily="18" charset="0"/>
              </a:rPr>
              <a:t>kandidohet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Çmimin</a:t>
            </a:r>
            <a:r>
              <a:rPr lang="en-US" sz="2000" dirty="0" smtClean="0">
                <a:latin typeface="Bell MT" panose="02020503060305020303" pitchFamily="18" charset="0"/>
              </a:rPr>
              <a:t> Nobel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paqe</a:t>
            </a:r>
            <a:r>
              <a:rPr lang="en-US" sz="2000" dirty="0" smtClean="0">
                <a:latin typeface="Bell MT" panose="02020503060305020303" pitchFamily="18" charset="0"/>
              </a:rPr>
              <a:t> duke u </a:t>
            </a:r>
            <a:r>
              <a:rPr lang="en-US" sz="2000" dirty="0" err="1" smtClean="0">
                <a:latin typeface="Bell MT" panose="02020503060305020303" pitchFamily="18" charset="0"/>
              </a:rPr>
              <a:t>bërë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pari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qytet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botë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kandiduar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për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një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çmim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tillë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2004 </a:t>
            </a:r>
            <a:r>
              <a:rPr lang="en-US" sz="2000" dirty="0" err="1" smtClean="0">
                <a:latin typeface="Bell MT" panose="02020503060305020303" pitchFamily="18" charset="0"/>
              </a:rPr>
              <a:t>përfundon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Aeroportit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të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Kukësit</a:t>
            </a:r>
            <a:r>
              <a:rPr lang="en-US" sz="2000" dirty="0" smtClean="0">
                <a:latin typeface="Bell MT" panose="02020503060305020303" pitchFamily="18" charset="0"/>
              </a:rPr>
              <a:t>. </a:t>
            </a:r>
            <a:r>
              <a:rPr lang="en-US" sz="2000" dirty="0" err="1" smtClean="0">
                <a:latin typeface="Bell MT" panose="02020503060305020303" pitchFamily="18" charset="0"/>
              </a:rPr>
              <a:t>Në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vitin</a:t>
            </a:r>
            <a:r>
              <a:rPr lang="en-US" sz="2000" dirty="0" smtClean="0">
                <a:latin typeface="Bell MT" panose="02020503060305020303" pitchFamily="18" charset="0"/>
              </a:rPr>
              <a:t> 2010 </a:t>
            </a:r>
            <a:r>
              <a:rPr lang="en-US" sz="2000" dirty="0" err="1" smtClean="0">
                <a:latin typeface="Bell MT" panose="02020503060305020303" pitchFamily="18" charset="0"/>
              </a:rPr>
              <a:t>përfundon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ndërtimi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i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rrugës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Durrës-Kukës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që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lidh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më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shpej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err="1" smtClean="0">
                <a:latin typeface="Bell MT" panose="02020503060305020303" pitchFamily="18" charset="0"/>
              </a:rPr>
              <a:t>Kukësin</a:t>
            </a:r>
            <a:r>
              <a:rPr lang="en-US" sz="2000" dirty="0" smtClean="0">
                <a:latin typeface="Bell MT" panose="02020503060305020303" pitchFamily="18" charset="0"/>
              </a:rPr>
              <a:t> me </a:t>
            </a:r>
            <a:r>
              <a:rPr lang="en-US" sz="2000" dirty="0" err="1" smtClean="0">
                <a:latin typeface="Bell MT" panose="02020503060305020303" pitchFamily="18" charset="0"/>
              </a:rPr>
              <a:t>Tiranën</a:t>
            </a:r>
            <a:r>
              <a:rPr lang="en-US" sz="2000" dirty="0" smtClean="0">
                <a:latin typeface="Bell MT" panose="02020503060305020303" pitchFamily="18" charset="0"/>
              </a:rPr>
              <a:t>.</a:t>
            </a:r>
            <a:endParaRPr 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261256"/>
            <a:ext cx="6064776" cy="1271451"/>
          </a:xfrm>
        </p:spPr>
        <p:txBody>
          <a:bodyPr/>
          <a:lstStyle/>
          <a:p>
            <a:r>
              <a:rPr lang="en-US" sz="4400" dirty="0" err="1" smtClean="0">
                <a:latin typeface="Elephant" panose="02020904090505020303" pitchFamily="18" charset="0"/>
              </a:rPr>
              <a:t>Dasmat</a:t>
            </a:r>
            <a:r>
              <a:rPr lang="en-US" sz="4400" dirty="0" smtClean="0">
                <a:latin typeface="Elephant" panose="02020904090505020303" pitchFamily="18" charset="0"/>
              </a:rPr>
              <a:t> </a:t>
            </a:r>
            <a:r>
              <a:rPr lang="en-US" sz="4400" dirty="0" err="1" smtClean="0">
                <a:latin typeface="Elephant" panose="02020904090505020303" pitchFamily="18" charset="0"/>
              </a:rPr>
              <a:t>Kuksiane</a:t>
            </a:r>
            <a:endParaRPr lang="en-US" sz="4400" dirty="0">
              <a:latin typeface="Elephant" panose="020209040905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09006" y="1841863"/>
            <a:ext cx="5590902" cy="4261394"/>
          </a:xfrm>
        </p:spPr>
        <p:txBody>
          <a:bodyPr>
            <a:noAutofit/>
          </a:bodyPr>
          <a:lstStyle/>
          <a:p>
            <a:r>
              <a:rPr lang="en-US" sz="1600" dirty="0" err="1"/>
              <a:t>Dasmat</a:t>
            </a:r>
            <a:r>
              <a:rPr lang="en-US" sz="1600" dirty="0"/>
              <a:t> </a:t>
            </a:r>
            <a:r>
              <a:rPr lang="en-US" sz="1600" dirty="0" err="1"/>
              <a:t>kuksiane</a:t>
            </a:r>
            <a:r>
              <a:rPr lang="en-US" sz="1600" dirty="0"/>
              <a:t> </a:t>
            </a:r>
            <a:r>
              <a:rPr lang="en-US" sz="1600" dirty="0" err="1"/>
              <a:t>janë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ceremonitë</a:t>
            </a:r>
            <a:r>
              <a:rPr lang="en-US" sz="1600" dirty="0"/>
              <a:t>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rëndësishme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kulturës</a:t>
            </a:r>
            <a:r>
              <a:rPr lang="en-US" sz="1600" dirty="0"/>
              <a:t> </a:t>
            </a:r>
            <a:r>
              <a:rPr lang="en-US" sz="1600" dirty="0" err="1"/>
              <a:t>së</a:t>
            </a:r>
            <a:r>
              <a:rPr lang="en-US" sz="1600" dirty="0"/>
              <a:t> </a:t>
            </a:r>
            <a:r>
              <a:rPr lang="en-US" sz="1600" dirty="0" err="1"/>
              <a:t>këtij</a:t>
            </a:r>
            <a:r>
              <a:rPr lang="en-US" sz="1600" dirty="0"/>
              <a:t> </a:t>
            </a:r>
            <a:r>
              <a:rPr lang="en-US" sz="1600" dirty="0" err="1"/>
              <a:t>qyteti</a:t>
            </a:r>
            <a:r>
              <a:rPr lang="en-US" sz="1600" dirty="0"/>
              <a:t>. </a:t>
            </a:r>
            <a:r>
              <a:rPr lang="en-US" sz="1600" dirty="0" err="1"/>
              <a:t>Ato</a:t>
            </a:r>
            <a:r>
              <a:rPr lang="en-US" sz="1600" dirty="0"/>
              <a:t> </a:t>
            </a:r>
            <a:r>
              <a:rPr lang="en-US" sz="1600" dirty="0" err="1"/>
              <a:t>përbëjnë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zakonet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traditat</a:t>
            </a:r>
            <a:r>
              <a:rPr lang="en-US" sz="1600" dirty="0"/>
              <a:t>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bukura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tij</a:t>
            </a:r>
            <a:r>
              <a:rPr lang="en-US" sz="1600" dirty="0"/>
              <a:t>, </a:t>
            </a:r>
            <a:r>
              <a:rPr lang="en-US" sz="1600" dirty="0" err="1"/>
              <a:t>prandaj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mënyra</a:t>
            </a:r>
            <a:r>
              <a:rPr lang="en-US" sz="1600" dirty="0"/>
              <a:t> se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ata</a:t>
            </a:r>
            <a:r>
              <a:rPr lang="en-US" sz="1600" dirty="0"/>
              <a:t> e </a:t>
            </a:r>
            <a:r>
              <a:rPr lang="en-US" sz="1600" dirty="0" err="1"/>
              <a:t>festojnë</a:t>
            </a:r>
            <a:r>
              <a:rPr lang="en-US" sz="1600" dirty="0"/>
              <a:t> </a:t>
            </a:r>
            <a:r>
              <a:rPr lang="en-US" sz="1600" dirty="0" err="1"/>
              <a:t>është</a:t>
            </a:r>
            <a:r>
              <a:rPr lang="en-US" sz="1600" dirty="0"/>
              <a:t> e </a:t>
            </a:r>
            <a:r>
              <a:rPr lang="en-US" sz="1600" dirty="0" err="1"/>
              <a:t>veçantë</a:t>
            </a:r>
            <a:r>
              <a:rPr lang="en-US" sz="1600" dirty="0"/>
              <a:t> </a:t>
            </a:r>
            <a:r>
              <a:rPr lang="en-US" sz="1600" dirty="0" err="1"/>
              <a:t>sidomos</a:t>
            </a:r>
            <a:r>
              <a:rPr lang="en-US" sz="1600" dirty="0"/>
              <a:t> ne </a:t>
            </a:r>
            <a:r>
              <a:rPr lang="en-US" sz="1600" dirty="0" err="1"/>
              <a:t>rajonin</a:t>
            </a:r>
            <a:r>
              <a:rPr lang="en-US" sz="1600" dirty="0"/>
              <a:t> e Gores. </a:t>
            </a:r>
            <a:r>
              <a:rPr lang="en-US" sz="1600" dirty="0" err="1"/>
              <a:t>Dasma</a:t>
            </a:r>
            <a:r>
              <a:rPr lang="en-US" sz="1600" dirty="0"/>
              <a:t> n</a:t>
            </a:r>
            <a:r>
              <a:rPr lang="az-Cyrl-AZ" sz="1600" dirty="0"/>
              <a:t>ё </a:t>
            </a:r>
            <a:r>
              <a:rPr lang="en-US" sz="1600" dirty="0" err="1"/>
              <a:t>rajonin</a:t>
            </a:r>
            <a:r>
              <a:rPr lang="en-US" sz="1600" dirty="0"/>
              <a:t> e </a:t>
            </a:r>
            <a:r>
              <a:rPr lang="en-US" sz="1600" dirty="0" err="1"/>
              <a:t>Gor</a:t>
            </a:r>
            <a:r>
              <a:rPr lang="az-Cyrl-AZ" sz="1600" dirty="0"/>
              <a:t>ё</a:t>
            </a:r>
            <a:r>
              <a:rPr lang="en-US" sz="1600" dirty="0"/>
              <a:t>s, </a:t>
            </a:r>
            <a:r>
              <a:rPr lang="en-US" sz="1600" dirty="0" err="1"/>
              <a:t>ka</a:t>
            </a:r>
            <a:r>
              <a:rPr lang="en-US" sz="1600" dirty="0"/>
              <a:t> </a:t>
            </a:r>
            <a:r>
              <a:rPr lang="en-US" sz="1600" dirty="0" err="1"/>
              <a:t>nj</a:t>
            </a:r>
            <a:r>
              <a:rPr lang="az-Cyrl-AZ" sz="1600" dirty="0"/>
              <a:t>ё </a:t>
            </a:r>
            <a:r>
              <a:rPr lang="en-US" sz="1600" dirty="0" err="1"/>
              <a:t>dometh</a:t>
            </a:r>
            <a:r>
              <a:rPr lang="az-Cyrl-AZ" sz="1600" dirty="0"/>
              <a:t>ё</a:t>
            </a:r>
            <a:r>
              <a:rPr lang="en-US" sz="1600" dirty="0" err="1"/>
              <a:t>nie</a:t>
            </a:r>
            <a:r>
              <a:rPr lang="en-US" sz="1600" dirty="0"/>
              <a:t> t</a:t>
            </a:r>
            <a:r>
              <a:rPr lang="az-Cyrl-AZ" sz="1600" dirty="0"/>
              <a:t>ё </a:t>
            </a:r>
            <a:r>
              <a:rPr lang="en-US" sz="1600" dirty="0" err="1"/>
              <a:t>veçant</a:t>
            </a:r>
            <a:r>
              <a:rPr lang="az-Cyrl-AZ" sz="1600" dirty="0"/>
              <a:t>ё </a:t>
            </a:r>
            <a:r>
              <a:rPr lang="en-US" sz="1600" dirty="0"/>
              <a:t>p</a:t>
            </a:r>
            <a:r>
              <a:rPr lang="az-Cyrl-AZ" sz="1600" dirty="0"/>
              <a:t>ё</a:t>
            </a:r>
            <a:r>
              <a:rPr lang="en-US" sz="1600" dirty="0"/>
              <a:t>r </a:t>
            </a:r>
            <a:r>
              <a:rPr lang="en-US" sz="1600" dirty="0" err="1"/>
              <a:t>komunitetin</a:t>
            </a:r>
            <a:r>
              <a:rPr lang="en-US" sz="1600" dirty="0"/>
              <a:t> e </a:t>
            </a:r>
            <a:r>
              <a:rPr lang="en-US" sz="1600" dirty="0" err="1"/>
              <a:t>saj</a:t>
            </a:r>
            <a:r>
              <a:rPr lang="en-US" sz="1600" dirty="0"/>
              <a:t>. </a:t>
            </a:r>
            <a:r>
              <a:rPr lang="en-US" sz="1600" dirty="0" err="1"/>
              <a:t>Gjasht</a:t>
            </a:r>
            <a:r>
              <a:rPr lang="az-Cyrl-AZ" sz="1600" dirty="0"/>
              <a:t>ё </a:t>
            </a:r>
            <a:r>
              <a:rPr lang="en-US" sz="1600" dirty="0" err="1"/>
              <a:t>muaj</a:t>
            </a:r>
            <a:r>
              <a:rPr lang="en-US" sz="1600" dirty="0"/>
              <a:t> para </a:t>
            </a:r>
            <a:r>
              <a:rPr lang="en-US" sz="1600" dirty="0" err="1"/>
              <a:t>dit</a:t>
            </a:r>
            <a:r>
              <a:rPr lang="az-Cyrl-AZ" sz="1600" dirty="0"/>
              <a:t>ё</a:t>
            </a:r>
            <a:r>
              <a:rPr lang="en-US" sz="1600" dirty="0"/>
              <a:t>s </a:t>
            </a:r>
            <a:r>
              <a:rPr lang="en-US" sz="1600" dirty="0" err="1"/>
              <a:t>s</a:t>
            </a:r>
            <a:r>
              <a:rPr lang="az-Cyrl-AZ" sz="1600" dirty="0"/>
              <a:t>ё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s </a:t>
            </a:r>
            <a:r>
              <a:rPr lang="en-US" sz="1600" dirty="0" err="1"/>
              <a:t>vazhdojn</a:t>
            </a:r>
            <a:r>
              <a:rPr lang="az-Cyrl-AZ" sz="1600" dirty="0"/>
              <a:t>ё </a:t>
            </a:r>
            <a:r>
              <a:rPr lang="en-US" sz="1600" dirty="0"/>
              <a:t>p</a:t>
            </a:r>
            <a:r>
              <a:rPr lang="az-Cyrl-AZ" sz="1600" dirty="0"/>
              <a:t>ё</a:t>
            </a:r>
            <a:r>
              <a:rPr lang="en-US" sz="1600" dirty="0" err="1"/>
              <a:t>rgatitjet</a:t>
            </a:r>
            <a:r>
              <a:rPr lang="en-US" sz="1600" dirty="0"/>
              <a:t>. Pes</a:t>
            </a:r>
            <a:r>
              <a:rPr lang="az-Cyrl-AZ" sz="1600" dirty="0"/>
              <a:t>ё </a:t>
            </a:r>
            <a:r>
              <a:rPr lang="en-US" sz="1600" dirty="0" err="1"/>
              <a:t>dita</a:t>
            </a:r>
            <a:r>
              <a:rPr lang="en-US" sz="1600" dirty="0"/>
              <a:t> para </a:t>
            </a:r>
            <a:r>
              <a:rPr lang="en-US" sz="1600" dirty="0" err="1"/>
              <a:t>fillimit</a:t>
            </a:r>
            <a:r>
              <a:rPr lang="en-US" sz="1600" dirty="0"/>
              <a:t>, p</a:t>
            </a:r>
            <a:r>
              <a:rPr lang="az-Cyrl-AZ" sz="1600" dirty="0"/>
              <a:t>ё</a:t>
            </a:r>
            <a:r>
              <a:rPr lang="en-US" sz="1600" dirty="0" err="1"/>
              <a:t>rcaktohet</a:t>
            </a:r>
            <a:r>
              <a:rPr lang="en-US" sz="1600" dirty="0"/>
              <a:t> </a:t>
            </a:r>
            <a:r>
              <a:rPr lang="en-US" sz="1600" dirty="0" err="1"/>
              <a:t>detyrat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njer</a:t>
            </a:r>
            <a:r>
              <a:rPr lang="az-Cyrl-AZ" sz="1600" dirty="0"/>
              <a:t>ё</a:t>
            </a:r>
            <a:r>
              <a:rPr lang="en-US" sz="1600" dirty="0"/>
              <a:t>zit e </a:t>
            </a:r>
            <a:r>
              <a:rPr lang="en-US" sz="1600" dirty="0" err="1"/>
              <a:t>af</a:t>
            </a:r>
            <a:r>
              <a:rPr lang="az-Cyrl-AZ" sz="1600" dirty="0"/>
              <a:t>ё</a:t>
            </a:r>
            <a:r>
              <a:rPr lang="en-US" sz="1600" dirty="0" err="1"/>
              <a:t>rm</a:t>
            </a:r>
            <a:r>
              <a:rPr lang="en-US" sz="1600" dirty="0"/>
              <a:t> t</a:t>
            </a:r>
            <a:r>
              <a:rPr lang="az-Cyrl-AZ" sz="1600" dirty="0"/>
              <a:t>ё </a:t>
            </a:r>
            <a:r>
              <a:rPr lang="en-US" sz="1600" dirty="0" err="1"/>
              <a:t>familjes</a:t>
            </a:r>
            <a:r>
              <a:rPr lang="en-US" sz="1600" dirty="0"/>
              <a:t>, p</a:t>
            </a:r>
            <a:r>
              <a:rPr lang="az-Cyrl-AZ" sz="1600" dirty="0"/>
              <a:t>ё</a:t>
            </a:r>
            <a:r>
              <a:rPr lang="en-US" sz="1600" dirty="0"/>
              <a:t>r mbar</a:t>
            </a:r>
            <a:r>
              <a:rPr lang="az-Cyrl-AZ" sz="1600" dirty="0"/>
              <a:t>ё</a:t>
            </a:r>
            <a:r>
              <a:rPr lang="en-US" sz="1600" dirty="0" err="1"/>
              <a:t>vajtjen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m</a:t>
            </a:r>
            <a:r>
              <a:rPr lang="az-Cyrl-AZ" sz="1600" dirty="0"/>
              <a:t>ё </a:t>
            </a:r>
            <a:r>
              <a:rPr lang="en-US" sz="1600" dirty="0"/>
              <a:t>t</a:t>
            </a:r>
            <a:r>
              <a:rPr lang="az-Cyrl-AZ" sz="1600" dirty="0"/>
              <a:t>ё </a:t>
            </a:r>
            <a:r>
              <a:rPr lang="en-US" sz="1600" dirty="0" err="1"/>
              <a:t>mir</a:t>
            </a:r>
            <a:r>
              <a:rPr lang="az-Cyrl-AZ" sz="1600" dirty="0"/>
              <a:t>ё </a:t>
            </a:r>
            <a:r>
              <a:rPr lang="en-US" sz="1600" dirty="0"/>
              <a:t>t</a:t>
            </a:r>
            <a:r>
              <a:rPr lang="az-Cyrl-AZ" sz="1600" dirty="0"/>
              <a:t>ё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s. </a:t>
            </a:r>
            <a:r>
              <a:rPr lang="en-US" sz="1600" dirty="0" err="1"/>
              <a:t>Koh</a:t>
            </a:r>
            <a:r>
              <a:rPr lang="az-Cyrl-AZ" sz="1600" dirty="0"/>
              <a:t>ё</a:t>
            </a:r>
            <a:r>
              <a:rPr lang="en-US" sz="1600" dirty="0" err="1"/>
              <a:t>zgjatja</a:t>
            </a:r>
            <a:r>
              <a:rPr lang="en-US" sz="1600" dirty="0"/>
              <a:t> e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s </a:t>
            </a:r>
            <a:r>
              <a:rPr lang="en-US" sz="1600" dirty="0" err="1"/>
              <a:t>kryesisht</a:t>
            </a:r>
            <a:r>
              <a:rPr lang="en-US" sz="1600" dirty="0"/>
              <a:t> </a:t>
            </a:r>
            <a:r>
              <a:rPr lang="az-Cyrl-AZ" sz="1600" dirty="0"/>
              <a:t>ё</a:t>
            </a:r>
            <a:r>
              <a:rPr lang="en-US" sz="1600" dirty="0" err="1"/>
              <a:t>sht</a:t>
            </a:r>
            <a:r>
              <a:rPr lang="az-Cyrl-AZ" sz="1600" dirty="0"/>
              <a:t>ё </a:t>
            </a:r>
            <a:r>
              <a:rPr lang="en-US" sz="1600" dirty="0" err="1"/>
              <a:t>dy</a:t>
            </a:r>
            <a:r>
              <a:rPr lang="en-US" sz="1600" dirty="0"/>
              <a:t> </a:t>
            </a:r>
            <a:r>
              <a:rPr lang="en-US" sz="1600" dirty="0" err="1"/>
              <a:t>dit</a:t>
            </a:r>
            <a:r>
              <a:rPr lang="az-Cyrl-AZ" sz="1600" dirty="0"/>
              <a:t>ё,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kur</a:t>
            </a:r>
            <a:r>
              <a:rPr lang="en-US" sz="1600" dirty="0"/>
              <a:t> </a:t>
            </a:r>
            <a:r>
              <a:rPr lang="en-US" sz="1600" dirty="0" err="1"/>
              <a:t>ajo</a:t>
            </a:r>
            <a:r>
              <a:rPr lang="en-US" sz="1600" dirty="0"/>
              <a:t> b</a:t>
            </a:r>
            <a:r>
              <a:rPr lang="az-Cyrl-AZ" sz="1600" dirty="0"/>
              <a:t>ё</a:t>
            </a:r>
            <a:r>
              <a:rPr lang="en-US" sz="1600" dirty="0"/>
              <a:t>het n</a:t>
            </a:r>
            <a:r>
              <a:rPr lang="az-Cyrl-AZ" sz="1600" dirty="0"/>
              <a:t>ё </a:t>
            </a:r>
            <a:r>
              <a:rPr lang="en-US" sz="1600" dirty="0" err="1"/>
              <a:t>familjet</a:t>
            </a:r>
            <a:r>
              <a:rPr lang="en-US" sz="1600" dirty="0"/>
              <a:t> e </a:t>
            </a:r>
            <a:r>
              <a:rPr lang="en-US" sz="1600" dirty="0" err="1"/>
              <a:t>pasura</a:t>
            </a:r>
            <a:r>
              <a:rPr lang="en-US" sz="1600" dirty="0"/>
              <a:t>, </a:t>
            </a:r>
            <a:r>
              <a:rPr lang="en-US" sz="1600" dirty="0" err="1"/>
              <a:t>mund</a:t>
            </a:r>
            <a:r>
              <a:rPr lang="en-US" sz="1600" dirty="0"/>
              <a:t> t</a:t>
            </a:r>
            <a:r>
              <a:rPr lang="az-Cyrl-AZ" sz="1600" dirty="0"/>
              <a:t>ё </a:t>
            </a:r>
            <a:r>
              <a:rPr lang="en-US" sz="1600" dirty="0" err="1"/>
              <a:t>zgjatet</a:t>
            </a:r>
            <a:r>
              <a:rPr lang="en-US" sz="1600" dirty="0"/>
              <a:t> pes</a:t>
            </a:r>
            <a:r>
              <a:rPr lang="az-Cyrl-AZ" sz="1600" dirty="0"/>
              <a:t>ё </a:t>
            </a:r>
            <a:r>
              <a:rPr lang="en-US" sz="1600" dirty="0" err="1"/>
              <a:t>deri</a:t>
            </a:r>
            <a:r>
              <a:rPr lang="en-US" sz="1600" dirty="0"/>
              <a:t> n</a:t>
            </a:r>
            <a:r>
              <a:rPr lang="az-Cyrl-AZ" sz="1600" dirty="0"/>
              <a:t>ё </a:t>
            </a:r>
            <a:r>
              <a:rPr lang="en-US" sz="1600" dirty="0" err="1"/>
              <a:t>shtat</a:t>
            </a:r>
            <a:r>
              <a:rPr lang="az-Cyrl-AZ" sz="1600" dirty="0"/>
              <a:t>ё </a:t>
            </a:r>
            <a:r>
              <a:rPr lang="en-US" sz="1600" dirty="0" err="1"/>
              <a:t>dit</a:t>
            </a:r>
            <a:r>
              <a:rPr lang="az-Cyrl-AZ" sz="1600" dirty="0"/>
              <a:t>ё. </a:t>
            </a:r>
            <a:r>
              <a:rPr lang="en-US" sz="1600" dirty="0" err="1"/>
              <a:t>Instrumentet</a:t>
            </a:r>
            <a:r>
              <a:rPr lang="en-US" sz="1600" dirty="0"/>
              <a:t> </a:t>
            </a:r>
            <a:r>
              <a:rPr lang="en-US" sz="1600" dirty="0" err="1"/>
              <a:t>muzikore</a:t>
            </a:r>
            <a:r>
              <a:rPr lang="en-US" sz="1600" dirty="0"/>
              <a:t> </a:t>
            </a:r>
            <a:r>
              <a:rPr lang="en-US" sz="1600" dirty="0" err="1"/>
              <a:t>tradicionale</a:t>
            </a:r>
            <a:r>
              <a:rPr lang="en-US" sz="1600" dirty="0"/>
              <a:t> q</a:t>
            </a:r>
            <a:r>
              <a:rPr lang="az-Cyrl-AZ" sz="1600" dirty="0"/>
              <a:t>ё </a:t>
            </a:r>
            <a:r>
              <a:rPr lang="en-US" sz="1600" dirty="0" err="1"/>
              <a:t>shoq</a:t>
            </a:r>
            <a:r>
              <a:rPr lang="az-Cyrl-AZ" sz="1600" dirty="0"/>
              <a:t>ё</a:t>
            </a:r>
            <a:r>
              <a:rPr lang="en-US" sz="1600" dirty="0" err="1"/>
              <a:t>rojn</a:t>
            </a:r>
            <a:r>
              <a:rPr lang="az-Cyrl-AZ" sz="1600" dirty="0"/>
              <a:t>ё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n </a:t>
            </a:r>
            <a:r>
              <a:rPr lang="en-US" sz="1600" dirty="0" err="1"/>
              <a:t>jan</a:t>
            </a:r>
            <a:r>
              <a:rPr lang="az-Cyrl-AZ" sz="1600" dirty="0"/>
              <a:t>ё </a:t>
            </a:r>
            <a:r>
              <a:rPr lang="en-US" sz="1600" dirty="0" err="1"/>
              <a:t>surlja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lodra</a:t>
            </a:r>
            <a:r>
              <a:rPr lang="en-US" sz="1600" dirty="0"/>
              <a:t> (</a:t>
            </a:r>
            <a:r>
              <a:rPr lang="en-US" sz="1600" dirty="0" err="1"/>
              <a:t>tupani</a:t>
            </a:r>
            <a:r>
              <a:rPr lang="en-US" sz="1600" dirty="0"/>
              <a:t>), </a:t>
            </a:r>
            <a:r>
              <a:rPr lang="en-US" sz="1600" dirty="0" err="1"/>
              <a:t>zakonisht</a:t>
            </a:r>
            <a:r>
              <a:rPr lang="en-US" sz="1600" dirty="0"/>
              <a:t> </a:t>
            </a:r>
            <a:r>
              <a:rPr lang="en-US" sz="1600" dirty="0" err="1"/>
              <a:t>dy</a:t>
            </a:r>
            <a:r>
              <a:rPr lang="en-US" sz="1600" dirty="0"/>
              <a:t> me dy. </a:t>
            </a:r>
            <a:r>
              <a:rPr lang="en-US" sz="1600" dirty="0" err="1"/>
              <a:t>Ceremoniali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s </a:t>
            </a:r>
            <a:r>
              <a:rPr lang="en-US" sz="1600" dirty="0" err="1"/>
              <a:t>s</a:t>
            </a:r>
            <a:r>
              <a:rPr lang="az-Cyrl-AZ" sz="1600" dirty="0"/>
              <a:t>ё </a:t>
            </a:r>
            <a:r>
              <a:rPr lang="en-US" sz="1600" dirty="0" err="1"/>
              <a:t>Gor</a:t>
            </a:r>
            <a:r>
              <a:rPr lang="az-Cyrl-AZ" sz="1600" dirty="0"/>
              <a:t>ё</a:t>
            </a:r>
            <a:r>
              <a:rPr lang="en-US" sz="1600" dirty="0"/>
              <a:t>s, </a:t>
            </a:r>
            <a:r>
              <a:rPr lang="az-Cyrl-AZ" sz="1600" dirty="0"/>
              <a:t>ё</a:t>
            </a:r>
            <a:r>
              <a:rPr lang="en-US" sz="1600" dirty="0" err="1"/>
              <a:t>sht</a:t>
            </a:r>
            <a:r>
              <a:rPr lang="az-Cyrl-AZ" sz="1600" dirty="0"/>
              <a:t>ё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ngjash</a:t>
            </a:r>
            <a:r>
              <a:rPr lang="az-Cyrl-AZ" sz="1600" dirty="0"/>
              <a:t>ё</a:t>
            </a:r>
            <a:r>
              <a:rPr lang="en-US" sz="1600" dirty="0"/>
              <a:t>m me </a:t>
            </a:r>
            <a:r>
              <a:rPr lang="en-US" sz="1600" dirty="0" err="1"/>
              <a:t>ato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krahinave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tjera</a:t>
            </a:r>
            <a:r>
              <a:rPr lang="en-US" sz="1600" dirty="0"/>
              <a:t> .</a:t>
            </a:r>
            <a:r>
              <a:rPr lang="en-US" sz="1600" dirty="0" err="1"/>
              <a:t>Ndryshe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zonat</a:t>
            </a:r>
            <a:r>
              <a:rPr lang="en-US" sz="1600" dirty="0"/>
              <a:t> e </a:t>
            </a:r>
            <a:r>
              <a:rPr lang="en-US" sz="1600" dirty="0" err="1"/>
              <a:t>tjera</a:t>
            </a:r>
            <a:r>
              <a:rPr lang="en-US" sz="1600" dirty="0"/>
              <a:t> n</a:t>
            </a:r>
            <a:r>
              <a:rPr lang="az-Cyrl-AZ" sz="1600" dirty="0"/>
              <a:t>ё </a:t>
            </a:r>
            <a:r>
              <a:rPr lang="en-US" sz="1600" dirty="0" err="1"/>
              <a:t>dasm</a:t>
            </a:r>
            <a:r>
              <a:rPr lang="az-Cyrl-AZ" sz="1600" dirty="0"/>
              <a:t>ё</a:t>
            </a:r>
            <a:r>
              <a:rPr lang="en-US" sz="1600" dirty="0"/>
              <a:t>n e </a:t>
            </a:r>
            <a:r>
              <a:rPr lang="en-US" sz="1600" dirty="0" err="1"/>
              <a:t>Gor</a:t>
            </a:r>
            <a:r>
              <a:rPr lang="az-Cyrl-AZ" sz="1600" dirty="0"/>
              <a:t>ё</a:t>
            </a:r>
            <a:r>
              <a:rPr lang="en-US" sz="1600" dirty="0"/>
              <a:t>s, </a:t>
            </a:r>
            <a:r>
              <a:rPr lang="en-US" sz="1600" dirty="0" err="1"/>
              <a:t>njer</a:t>
            </a:r>
            <a:r>
              <a:rPr lang="az-Cyrl-AZ" sz="1600" dirty="0"/>
              <a:t>ё</a:t>
            </a:r>
            <a:r>
              <a:rPr lang="en-US" sz="1600" dirty="0"/>
              <a:t>zit </a:t>
            </a:r>
            <a:r>
              <a:rPr lang="en-US" sz="1600" dirty="0" err="1"/>
              <a:t>marrin</a:t>
            </a:r>
            <a:r>
              <a:rPr lang="en-US" sz="1600" dirty="0"/>
              <a:t> </a:t>
            </a:r>
            <a:r>
              <a:rPr lang="en-US" sz="1600" dirty="0" err="1"/>
              <a:t>pjes</a:t>
            </a:r>
            <a:r>
              <a:rPr lang="az-Cyrl-AZ" sz="1600" dirty="0"/>
              <a:t>ё </a:t>
            </a:r>
            <a:r>
              <a:rPr lang="en-US" sz="1600" dirty="0"/>
              <a:t>p</a:t>
            </a:r>
            <a:r>
              <a:rPr lang="az-Cyrl-AZ" sz="1600" dirty="0"/>
              <a:t>ё</a:t>
            </a:r>
            <a:r>
              <a:rPr lang="en-US" sz="1600" dirty="0"/>
              <a:t>r t</a:t>
            </a:r>
            <a:r>
              <a:rPr lang="az-Cyrl-AZ" sz="1600" dirty="0"/>
              <a:t>ё </a:t>
            </a:r>
            <a:r>
              <a:rPr lang="en-US" sz="1600" dirty="0"/>
              <a:t>par</a:t>
            </a:r>
            <a:r>
              <a:rPr lang="az-Cyrl-AZ" sz="1600" dirty="0"/>
              <a:t>ё (</a:t>
            </a:r>
            <a:r>
              <a:rPr lang="en-US" sz="1600" dirty="0"/>
              <a:t>v</a:t>
            </a:r>
            <a:r>
              <a:rPr lang="az-Cyrl-AZ" sz="1600" dirty="0"/>
              <a:t>ё</a:t>
            </a:r>
            <a:r>
              <a:rPr lang="en-US" sz="1600" dirty="0" err="1"/>
              <a:t>zhguar</a:t>
            </a:r>
            <a:r>
              <a:rPr lang="en-US" sz="1600" dirty="0"/>
              <a:t>) </a:t>
            </a:r>
            <a:r>
              <a:rPr lang="en-US" sz="1600" dirty="0" err="1"/>
              <a:t>edhe</a:t>
            </a:r>
            <a:r>
              <a:rPr lang="en-US" sz="1600" dirty="0"/>
              <a:t> pa u </a:t>
            </a:r>
            <a:r>
              <a:rPr lang="en-US" sz="1600" dirty="0" err="1"/>
              <a:t>ftuar</a:t>
            </a:r>
            <a:r>
              <a:rPr lang="en-US" sz="1600" dirty="0"/>
              <a:t>.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663" y="1532707"/>
            <a:ext cx="6123401" cy="45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199" y="442070"/>
            <a:ext cx="7892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Dasmat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krahinën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nisnin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zakonisht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ditën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enjte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ndërsa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ditët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sotme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kryesisht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mbetur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diela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ashtu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gjithë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Shqipërinë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enjten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merrte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nusen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çonte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rrobat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nusërisë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vajza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pajisjet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tjera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Veç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kësaj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familja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dhëndrit</a:t>
            </a:r>
            <a:r>
              <a:rPr lang="en-US" dirty="0" smtClean="0">
                <a:latin typeface="Bell MT" panose="02020503060305020303" pitchFamily="18" charset="0"/>
              </a:rPr>
              <a:t> u </a:t>
            </a:r>
            <a:r>
              <a:rPr lang="en-US" dirty="0" err="1" smtClean="0">
                <a:latin typeface="Bell MT" panose="02020503060305020303" pitchFamily="18" charset="0"/>
              </a:rPr>
              <a:t>dërgon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dhurata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prindërve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nuses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dërgoheshin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çorape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leshi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dorë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ndërsa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tani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dërgohen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këmisha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dërgojnë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rrobat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shtëpinë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nuses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atje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shtrohet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drekë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gjithë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mirat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" y="368753"/>
            <a:ext cx="2501265" cy="1900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935" y="2583275"/>
            <a:ext cx="9248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Pse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parat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vajzat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mëdha</a:t>
            </a:r>
            <a:r>
              <a:rPr lang="en-US" dirty="0" smtClean="0">
                <a:latin typeface="Bell MT" panose="02020503060305020303" pitchFamily="18" charset="0"/>
              </a:rPr>
              <a:t>?</a:t>
            </a:r>
          </a:p>
          <a:p>
            <a:endParaRPr lang="en-US" dirty="0" smtClean="0">
              <a:latin typeface="Bell MT" panose="02020503060305020303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Fillimisht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sipas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traditës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zonën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por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zonën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gjërë</a:t>
            </a:r>
            <a:r>
              <a:rPr lang="en-US" dirty="0" smtClean="0">
                <a:latin typeface="Bell MT" panose="02020503060305020303" pitchFamily="18" charset="0"/>
              </a:rPr>
              <a:t>, pa u</a:t>
            </a:r>
          </a:p>
          <a:p>
            <a:r>
              <a:rPr lang="en-US" dirty="0" err="1" smtClean="0">
                <a:latin typeface="Bell MT" panose="02020503060305020303" pitchFamily="18" charset="0"/>
              </a:rPr>
              <a:t>martuar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vajza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madhe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shtëpisë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nuk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martoheshin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tjerat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Kjo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shkak</a:t>
            </a:r>
            <a:r>
              <a:rPr lang="en-US" dirty="0" smtClean="0">
                <a:latin typeface="Bell MT" panose="02020503060305020303" pitchFamily="18" charset="0"/>
              </a:rPr>
              <a:t> se </a:t>
            </a:r>
            <a:r>
              <a:rPr lang="en-US" dirty="0" err="1" smtClean="0">
                <a:latin typeface="Bell MT" panose="02020503060305020303" pitchFamily="18" charset="0"/>
              </a:rPr>
              <a:t>nëse</a:t>
            </a:r>
            <a:r>
              <a:rPr lang="en-US" dirty="0" smtClean="0">
                <a:latin typeface="Bell MT" panose="02020503060305020303" pitchFamily="18" charset="0"/>
              </a:rPr>
              <a:t> do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martohej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vajza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tretë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apo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katërt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atëherë</a:t>
            </a:r>
            <a:r>
              <a:rPr lang="en-US" dirty="0" smtClean="0">
                <a:latin typeface="Bell MT" panose="02020503060305020303" pitchFamily="18" charset="0"/>
              </a:rPr>
              <a:t> do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kishin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tepër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probleme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dy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parat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Opinioni</a:t>
            </a:r>
            <a:r>
              <a:rPr lang="en-US" dirty="0" smtClean="0">
                <a:latin typeface="Bell MT" panose="02020503060305020303" pitchFamily="18" charset="0"/>
              </a:rPr>
              <a:t> do </a:t>
            </a:r>
            <a:r>
              <a:rPr lang="en-US" dirty="0" err="1" smtClean="0">
                <a:latin typeface="Bell MT" panose="02020503060305020303" pitchFamily="18" charset="0"/>
              </a:rPr>
              <a:t>t’i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gjykonte</a:t>
            </a:r>
            <a:r>
              <a:rPr lang="en-US" dirty="0" smtClean="0">
                <a:latin typeface="Bell MT" panose="02020503060305020303" pitchFamily="18" charset="0"/>
              </a:rPr>
              <a:t> se </a:t>
            </a:r>
            <a:r>
              <a:rPr lang="en-US" dirty="0" err="1" smtClean="0">
                <a:latin typeface="Bell MT" panose="02020503060305020303" pitchFamily="18" charset="0"/>
              </a:rPr>
              <a:t>ato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kanë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meta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mëdha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përderisa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mbetur</a:t>
            </a:r>
            <a:r>
              <a:rPr lang="en-US" dirty="0" smtClean="0">
                <a:latin typeface="Bell MT" panose="02020503060305020303" pitchFamily="18" charset="0"/>
              </a:rPr>
              <a:t> pa </a:t>
            </a:r>
            <a:r>
              <a:rPr lang="en-US" dirty="0" err="1" smtClean="0">
                <a:latin typeface="Bell MT" panose="02020503060305020303" pitchFamily="18" charset="0"/>
              </a:rPr>
              <a:t>martuar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Ndaj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martesa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është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plot </a:t>
            </a:r>
            <a:r>
              <a:rPr lang="en-US" dirty="0" err="1" smtClean="0">
                <a:latin typeface="Bell MT" panose="02020503060305020303" pitchFamily="18" charset="0"/>
              </a:rPr>
              <a:t>raste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vazhdon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bëhet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sipas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radhës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shkak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kësaj</a:t>
            </a:r>
            <a:r>
              <a:rPr lang="en-US" dirty="0" smtClean="0">
                <a:latin typeface="Bell MT" panose="02020503060305020303" pitchFamily="18" charset="0"/>
              </a:rPr>
              <a:t> “</a:t>
            </a:r>
            <a:r>
              <a:rPr lang="en-US" dirty="0" err="1" smtClean="0">
                <a:latin typeface="Bell MT" panose="02020503060305020303" pitchFamily="18" charset="0"/>
              </a:rPr>
              <a:t>djegie</a:t>
            </a:r>
            <a:r>
              <a:rPr lang="en-US" dirty="0" smtClean="0">
                <a:latin typeface="Bell MT" panose="02020503060305020303" pitchFamily="18" charset="0"/>
              </a:rPr>
              <a:t>”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mund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t’i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vijë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motrave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mëdha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martohen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shpejt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voglat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Fejesa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sot e </a:t>
            </a:r>
            <a:r>
              <a:rPr lang="en-US" dirty="0" err="1" smtClean="0">
                <a:latin typeface="Bell MT" panose="02020503060305020303" pitchFamily="18" charset="0"/>
              </a:rPr>
              <a:t>kësaj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pjesën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dërrmuese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zonës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Kukësit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bëhet</a:t>
            </a:r>
            <a:r>
              <a:rPr lang="en-US" dirty="0" smtClean="0">
                <a:latin typeface="Bell MT" panose="02020503060305020303" pitchFamily="18" charset="0"/>
              </a:rPr>
              <a:t> jo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mënyrë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direkte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pra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mblesëri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sigurisht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duke </a:t>
            </a:r>
            <a:r>
              <a:rPr lang="en-US" dirty="0" err="1" smtClean="0">
                <a:latin typeface="Bell MT" panose="02020503060305020303" pitchFamily="18" charset="0"/>
              </a:rPr>
              <a:t>mënjanuar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këtu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pjesën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intelektuale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qytetit</a:t>
            </a:r>
            <a:r>
              <a:rPr lang="en-US" dirty="0" smtClean="0">
                <a:latin typeface="Bell MT" panose="02020503060305020303" pitchFamily="18" charset="0"/>
              </a:rPr>
              <a:t>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4651" y="2583275"/>
            <a:ext cx="42062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Lindja</a:t>
            </a:r>
            <a:endParaRPr lang="en-US" dirty="0" smtClean="0">
              <a:latin typeface="Bell MT" panose="02020503060305020303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Nëse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fëmija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parë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lindte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vajzë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ajo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natë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kalohej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heshtje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Por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në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krahun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tjetër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kur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fati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bënte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babain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ri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djalë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atëherë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festohej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madhe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Bëheshin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petulla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US" dirty="0" err="1" smtClean="0">
                <a:latin typeface="Bell MT" panose="02020503060305020303" pitchFamily="18" charset="0"/>
              </a:rPr>
              <a:t>lajmëroheshin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njerëzit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për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aheng</a:t>
            </a:r>
            <a:r>
              <a:rPr lang="en-US" dirty="0" smtClean="0">
                <a:latin typeface="Bell MT" panose="02020503060305020303" pitchFamily="18" charset="0"/>
              </a:rPr>
              <a:t>, e </a:t>
            </a:r>
            <a:r>
              <a:rPr lang="en-US" dirty="0" err="1" smtClean="0">
                <a:latin typeface="Bell MT" panose="02020503060305020303" pitchFamily="18" charset="0"/>
              </a:rPr>
              <a:t>kështu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radhë</a:t>
            </a:r>
            <a:r>
              <a:rPr lang="en-US" dirty="0" smtClean="0">
                <a:latin typeface="Bell MT" panose="02020503060305020303" pitchFamily="18" charset="0"/>
              </a:rPr>
              <a:t>. </a:t>
            </a:r>
            <a:r>
              <a:rPr lang="en-US" dirty="0" err="1" smtClean="0">
                <a:latin typeface="Bell MT" panose="02020503060305020303" pitchFamily="18" charset="0"/>
              </a:rPr>
              <a:t>Burri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dilte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i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nervozuar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nga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shtëpia</a:t>
            </a:r>
            <a:r>
              <a:rPr lang="en-US" dirty="0" smtClean="0">
                <a:latin typeface="Bell MT" panose="02020503060305020303" pitchFamily="18" charset="0"/>
              </a:rPr>
              <a:t> e </a:t>
            </a:r>
            <a:r>
              <a:rPr lang="en-US" dirty="0" err="1" smtClean="0">
                <a:latin typeface="Bell MT" panose="02020503060305020303" pitchFamily="18" charset="0"/>
              </a:rPr>
              <a:t>kur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takohej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shokët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edhe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mund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që</a:t>
            </a:r>
            <a:r>
              <a:rPr lang="en-US" dirty="0" smtClean="0">
                <a:latin typeface="Bell MT" panose="02020503060305020303" pitchFamily="18" charset="0"/>
              </a:rPr>
              <a:t> ta </a:t>
            </a:r>
            <a:r>
              <a:rPr lang="en-US" dirty="0" err="1" smtClean="0">
                <a:latin typeface="Bell MT" panose="02020503060305020303" pitchFamily="18" charset="0"/>
              </a:rPr>
              <a:t>ngacmonin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batuta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tipit</a:t>
            </a:r>
            <a:r>
              <a:rPr lang="en-US" dirty="0" smtClean="0">
                <a:latin typeface="Bell MT" panose="02020503060305020303" pitchFamily="18" charset="0"/>
              </a:rPr>
              <a:t>: “</a:t>
            </a:r>
            <a:r>
              <a:rPr lang="en-US" dirty="0" err="1" smtClean="0">
                <a:latin typeface="Bell MT" panose="02020503060305020303" pitchFamily="18" charset="0"/>
              </a:rPr>
              <a:t>Ti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err="1" smtClean="0">
                <a:latin typeface="Bell MT" panose="02020503060305020303" pitchFamily="18" charset="0"/>
              </a:rPr>
              <a:t>s’din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si</a:t>
            </a:r>
            <a:r>
              <a:rPr lang="en-US" dirty="0" smtClean="0">
                <a:latin typeface="Bell MT" panose="02020503060305020303" pitchFamily="18" charset="0"/>
              </a:rPr>
              <a:t> me </a:t>
            </a:r>
            <a:r>
              <a:rPr lang="en-US" dirty="0" err="1" smtClean="0">
                <a:latin typeface="Bell MT" panose="02020503060305020303" pitchFamily="18" charset="0"/>
              </a:rPr>
              <a:t>bo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muhabetin</a:t>
            </a:r>
            <a:r>
              <a:rPr lang="en-US" dirty="0" smtClean="0">
                <a:latin typeface="Bell MT" panose="02020503060305020303" pitchFamily="18" charset="0"/>
              </a:rPr>
              <a:t>”, “</a:t>
            </a:r>
            <a:r>
              <a:rPr lang="en-US" dirty="0" err="1" smtClean="0">
                <a:latin typeface="Bell MT" panose="02020503060305020303" pitchFamily="18" charset="0"/>
              </a:rPr>
              <a:t>S’të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ec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fillja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të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bësh</a:t>
            </a: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dirty="0" err="1" smtClean="0">
                <a:latin typeface="Bell MT" panose="02020503060305020303" pitchFamily="18" charset="0"/>
              </a:rPr>
              <a:t>djalë</a:t>
            </a:r>
            <a:r>
              <a:rPr lang="en-US" dirty="0" smtClean="0">
                <a:latin typeface="Bell MT" panose="02020503060305020303" pitchFamily="18" charset="0"/>
              </a:rPr>
              <a:t>”…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935" y="6475777"/>
            <a:ext cx="885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https://unaza.wordpress.com/2012/05/14/dasma-ne-krahinen-e-kukesit/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180703"/>
            <a:ext cx="4203320" cy="1267097"/>
          </a:xfrm>
        </p:spPr>
        <p:txBody>
          <a:bodyPr/>
          <a:lstStyle/>
          <a:p>
            <a:r>
              <a:rPr lang="en-US" sz="4400" dirty="0">
                <a:latin typeface="Elephant" panose="02020904090505020303" pitchFamily="18" charset="0"/>
              </a:rPr>
              <a:t>VESHJET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899" y="1447800"/>
            <a:ext cx="11622678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Si </a:t>
            </a:r>
            <a:r>
              <a:rPr lang="en-US" dirty="0" err="1"/>
              <a:t>lëndë</a:t>
            </a:r>
            <a:r>
              <a:rPr lang="en-US" dirty="0"/>
              <a:t> e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lloj</a:t>
            </a:r>
            <a:r>
              <a:rPr lang="en-US" dirty="0"/>
              <a:t> </a:t>
            </a:r>
            <a:r>
              <a:rPr lang="en-US" dirty="0" err="1"/>
              <a:t>veshje</a:t>
            </a:r>
            <a:r>
              <a:rPr lang="en-US" dirty="0"/>
              <a:t>,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shajaku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</a:t>
            </a:r>
            <a:r>
              <a:rPr lang="en-US" dirty="0" err="1"/>
              <a:t>punohej</a:t>
            </a:r>
            <a:r>
              <a:rPr lang="en-US" dirty="0"/>
              <a:t>, duke </a:t>
            </a:r>
            <a:r>
              <a:rPr lang="en-US" dirty="0" err="1"/>
              <a:t>shfrytëzuar</a:t>
            </a:r>
            <a:r>
              <a:rPr lang="en-US" dirty="0"/>
              <a:t> </a:t>
            </a:r>
            <a:r>
              <a:rPr lang="en-US" dirty="0" err="1"/>
              <a:t>leshin</a:t>
            </a:r>
            <a:r>
              <a:rPr lang="en-US" dirty="0"/>
              <a:t> e deles. </a:t>
            </a:r>
            <a:r>
              <a:rPr lang="en-US" dirty="0" err="1"/>
              <a:t>Shajaku</a:t>
            </a:r>
            <a:r>
              <a:rPr lang="en-US" dirty="0"/>
              <a:t> </a:t>
            </a:r>
            <a:r>
              <a:rPr lang="en-US" dirty="0" err="1"/>
              <a:t>punohej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vek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gratë</a:t>
            </a:r>
            <a:r>
              <a:rPr lang="en-US" dirty="0"/>
              <a:t>, e </a:t>
            </a:r>
            <a:r>
              <a:rPr lang="en-US" dirty="0" err="1"/>
              <a:t>më</a:t>
            </a:r>
            <a:r>
              <a:rPr lang="en-US" dirty="0"/>
              <a:t> pas </a:t>
            </a:r>
            <a:r>
              <a:rPr lang="en-US" dirty="0" err="1"/>
              <a:t>përpunohej</a:t>
            </a:r>
            <a:r>
              <a:rPr lang="en-US" dirty="0"/>
              <a:t> me </a:t>
            </a:r>
            <a:r>
              <a:rPr lang="en-US" dirty="0" err="1"/>
              <a:t>ujë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ngrohtë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sapun</a:t>
            </a:r>
            <a:r>
              <a:rPr lang="en-US" dirty="0"/>
              <a:t>, duke u </a:t>
            </a:r>
            <a:r>
              <a:rPr lang="en-US" dirty="0" err="1"/>
              <a:t>shtypur</a:t>
            </a:r>
            <a:r>
              <a:rPr lang="en-US" dirty="0"/>
              <a:t> </a:t>
            </a:r>
            <a:r>
              <a:rPr lang="en-US" dirty="0" err="1"/>
              <a:t>njëherësh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trungje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drurësh</a:t>
            </a:r>
            <a:r>
              <a:rPr lang="en-US" dirty="0"/>
              <a:t>,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gurësh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sheshtë</a:t>
            </a:r>
            <a:r>
              <a:rPr lang="en-US" dirty="0"/>
              <a:t>,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</a:t>
            </a:r>
            <a:r>
              <a:rPr lang="en-US" dirty="0" err="1"/>
              <a:t>fazë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binin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penjtë</a:t>
            </a:r>
            <a:r>
              <a:rPr lang="en-US" dirty="0"/>
              <a:t> e </a:t>
            </a:r>
            <a:r>
              <a:rPr lang="en-US" dirty="0" err="1"/>
              <a:t>leshit</a:t>
            </a:r>
            <a:r>
              <a:rPr lang="en-US" dirty="0"/>
              <a:t>. Pas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përpunimi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</a:t>
            </a:r>
            <a:r>
              <a:rPr lang="en-US" dirty="0" err="1"/>
              <a:t>zakonisht</a:t>
            </a:r>
            <a:r>
              <a:rPr lang="en-US" dirty="0"/>
              <a:t> </a:t>
            </a:r>
            <a:r>
              <a:rPr lang="en-US" dirty="0" err="1"/>
              <a:t>kryhej</a:t>
            </a:r>
            <a:r>
              <a:rPr lang="en-US" dirty="0"/>
              <a:t> </a:t>
            </a:r>
            <a:r>
              <a:rPr lang="en-US" dirty="0" err="1"/>
              <a:t>pranë</a:t>
            </a:r>
            <a:r>
              <a:rPr lang="en-US" dirty="0"/>
              <a:t> </a:t>
            </a:r>
            <a:r>
              <a:rPr lang="en-US" dirty="0" err="1"/>
              <a:t>përrenjëve</a:t>
            </a:r>
            <a:r>
              <a:rPr lang="en-US" dirty="0"/>
              <a:t> e </a:t>
            </a:r>
            <a:r>
              <a:rPr lang="en-US" dirty="0" err="1"/>
              <a:t>krojeve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, </a:t>
            </a:r>
            <a:r>
              <a:rPr lang="en-US" dirty="0" err="1"/>
              <a:t>vinte</a:t>
            </a:r>
            <a:r>
              <a:rPr lang="en-US" dirty="0"/>
              <a:t> </a:t>
            </a:r>
            <a:r>
              <a:rPr lang="en-US" dirty="0" err="1"/>
              <a:t>radha</a:t>
            </a:r>
            <a:r>
              <a:rPr lang="en-US" dirty="0"/>
              <a:t> e </a:t>
            </a:r>
            <a:r>
              <a:rPr lang="en-US" dirty="0" err="1"/>
              <a:t>rrobaqepsit</a:t>
            </a:r>
            <a:r>
              <a:rPr lang="en-US" dirty="0"/>
              <a:t> "</a:t>
            </a:r>
            <a:r>
              <a:rPr lang="en-US" dirty="0" err="1"/>
              <a:t>terziut</a:t>
            </a:r>
            <a:r>
              <a:rPr lang="en-US" dirty="0"/>
              <a:t>"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t'i</a:t>
            </a:r>
            <a:r>
              <a:rPr lang="en-US" dirty="0"/>
              <a:t> </a:t>
            </a:r>
            <a:r>
              <a:rPr lang="en-US" dirty="0" err="1"/>
              <a:t>përshtatur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gatshme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veshje</a:t>
            </a:r>
            <a:r>
              <a:rPr lang="en-US" dirty="0"/>
              <a:t>. </a:t>
            </a:r>
            <a:r>
              <a:rPr lang="en-US" dirty="0" err="1"/>
              <a:t>Tirqit</a:t>
            </a:r>
            <a:r>
              <a:rPr lang="en-US" dirty="0"/>
              <a:t> e </a:t>
            </a:r>
            <a:r>
              <a:rPr lang="en-US" dirty="0" err="1"/>
              <a:t>bardhë</a:t>
            </a:r>
            <a:r>
              <a:rPr lang="en-US" dirty="0"/>
              <a:t> me </a:t>
            </a:r>
            <a:r>
              <a:rPr lang="en-US" dirty="0" err="1"/>
              <a:t>shirita</a:t>
            </a:r>
            <a:r>
              <a:rPr lang="en-US" dirty="0"/>
              <a:t> </a:t>
            </a:r>
            <a:r>
              <a:rPr lang="en-US" dirty="0" err="1"/>
              <a:t>gajtani</a:t>
            </a:r>
            <a:r>
              <a:rPr lang="en-US" dirty="0"/>
              <a:t>, </a:t>
            </a:r>
            <a:r>
              <a:rPr lang="en-US" dirty="0" err="1"/>
              <a:t>anash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prehëri</a:t>
            </a:r>
            <a:r>
              <a:rPr lang="en-US" dirty="0"/>
              <a:t>, u </a:t>
            </a:r>
            <a:r>
              <a:rPr lang="en-US" dirty="0" err="1"/>
              <a:t>përdorën</a:t>
            </a:r>
            <a:r>
              <a:rPr lang="en-US" dirty="0"/>
              <a:t> </a:t>
            </a:r>
            <a:r>
              <a:rPr lang="en-US" dirty="0" err="1"/>
              <a:t>kryesisht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rinjtë</a:t>
            </a:r>
            <a:r>
              <a:rPr lang="en-US" dirty="0"/>
              <a:t>, </a:t>
            </a:r>
            <a:r>
              <a:rPr lang="en-US" dirty="0" err="1"/>
              <a:t>ndërsa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moshuarit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përdorën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ngjyera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zezë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murrme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pjesën</a:t>
            </a:r>
            <a:r>
              <a:rPr lang="en-US" dirty="0"/>
              <a:t> e </a:t>
            </a:r>
            <a:r>
              <a:rPr lang="en-US" dirty="0" err="1"/>
              <a:t>sipërme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,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(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xhepit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pantallonave</a:t>
            </a:r>
            <a:r>
              <a:rPr lang="en-US" dirty="0"/>
              <a:t>),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shërbenin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pruajtur</a:t>
            </a:r>
            <a:r>
              <a:rPr lang="en-US" dirty="0"/>
              <a:t> </a:t>
            </a:r>
            <a:r>
              <a:rPr lang="en-US" dirty="0" err="1"/>
              <a:t>duart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ftohtët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kështu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ajrosjen</a:t>
            </a:r>
            <a:r>
              <a:rPr lang="en-US" dirty="0"/>
              <a:t> e </a:t>
            </a:r>
            <a:r>
              <a:rPr lang="en-US" dirty="0" err="1"/>
              <a:t>kofshëve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kërcirit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këmbëve</a:t>
            </a:r>
            <a:r>
              <a:rPr lang="en-US" dirty="0"/>
              <a:t>. Me </a:t>
            </a:r>
            <a:r>
              <a:rPr lang="en-US" dirty="0" err="1"/>
              <a:t>mëngë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shkurtra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bërrylat</a:t>
            </a:r>
            <a:r>
              <a:rPr lang="en-US" dirty="0"/>
              <a:t>, </a:t>
            </a:r>
            <a:r>
              <a:rPr lang="en-US" dirty="0" err="1"/>
              <a:t>ngjyra</a:t>
            </a:r>
            <a:r>
              <a:rPr lang="en-US" dirty="0"/>
              <a:t> e </a:t>
            </a:r>
            <a:r>
              <a:rPr lang="en-US" dirty="0" err="1"/>
              <a:t>kapsizës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bardhë</a:t>
            </a:r>
            <a:r>
              <a:rPr lang="en-US" dirty="0"/>
              <a:t>, e </a:t>
            </a:r>
            <a:r>
              <a:rPr lang="en-US" dirty="0" err="1"/>
              <a:t>zezë</a:t>
            </a:r>
            <a:r>
              <a:rPr lang="en-US" dirty="0"/>
              <a:t>, </a:t>
            </a:r>
            <a:r>
              <a:rPr lang="en-US" dirty="0" err="1"/>
              <a:t>ose</a:t>
            </a:r>
            <a:r>
              <a:rPr lang="en-US" dirty="0"/>
              <a:t> e </a:t>
            </a:r>
            <a:r>
              <a:rPr lang="en-US" dirty="0" err="1"/>
              <a:t>murrme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bie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jaka</a:t>
            </a:r>
            <a:r>
              <a:rPr lang="en-US" dirty="0"/>
              <a:t> e </a:t>
            </a:r>
            <a:r>
              <a:rPr lang="en-US" dirty="0" err="1"/>
              <a:t>gjërë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kohë</a:t>
            </a:r>
            <a:r>
              <a:rPr lang="en-US" dirty="0"/>
              <a:t> </a:t>
            </a:r>
            <a:r>
              <a:rPr lang="en-US" dirty="0" err="1"/>
              <a:t>shiu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ftohti</a:t>
            </a:r>
            <a:r>
              <a:rPr lang="en-US" dirty="0"/>
              <a:t>, </a:t>
            </a:r>
            <a:r>
              <a:rPr lang="en-US" dirty="0" err="1"/>
              <a:t>kapej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konike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hidhej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kokë</a:t>
            </a:r>
            <a:r>
              <a:rPr lang="en-US" dirty="0"/>
              <a:t>. I </a:t>
            </a:r>
            <a:r>
              <a:rPr lang="en-US" dirty="0" err="1"/>
              <a:t>hapur</a:t>
            </a:r>
            <a:r>
              <a:rPr lang="en-US" dirty="0"/>
              <a:t>,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mbërthyer</a:t>
            </a:r>
            <a:r>
              <a:rPr lang="en-US" dirty="0"/>
              <a:t> me </a:t>
            </a:r>
            <a:r>
              <a:rPr lang="en-US" dirty="0" err="1"/>
              <a:t>sumbulla</a:t>
            </a:r>
            <a:r>
              <a:rPr lang="en-US" dirty="0"/>
              <a:t>, me </a:t>
            </a:r>
            <a:r>
              <a:rPr lang="en-US" dirty="0" err="1"/>
              <a:t>xhep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krahun</a:t>
            </a:r>
            <a:r>
              <a:rPr lang="en-US" dirty="0"/>
              <a:t> e </a:t>
            </a:r>
            <a:r>
              <a:rPr lang="en-US" dirty="0" err="1"/>
              <a:t>djathtë</a:t>
            </a:r>
            <a:r>
              <a:rPr lang="en-US" dirty="0"/>
              <a:t>,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zbukuruar</a:t>
            </a:r>
            <a:r>
              <a:rPr lang="en-US" dirty="0"/>
              <a:t> me </a:t>
            </a:r>
            <a:r>
              <a:rPr lang="en-US" dirty="0" err="1"/>
              <a:t>gajtan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konturet</a:t>
            </a:r>
            <a:r>
              <a:rPr lang="en-US" dirty="0"/>
              <a:t>, </a:t>
            </a:r>
            <a:r>
              <a:rPr lang="en-US" dirty="0" err="1"/>
              <a:t>xhamadani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shpesh</a:t>
            </a:r>
            <a:r>
              <a:rPr lang="en-US" dirty="0"/>
              <a:t> </a:t>
            </a:r>
            <a:r>
              <a:rPr lang="en-US" dirty="0" err="1"/>
              <a:t>qepej</a:t>
            </a:r>
            <a:r>
              <a:rPr lang="en-US" dirty="0"/>
              <a:t> pa </a:t>
            </a:r>
            <a:r>
              <a:rPr lang="en-US" dirty="0" err="1"/>
              <a:t>krahë</a:t>
            </a:r>
            <a:r>
              <a:rPr lang="en-US" dirty="0"/>
              <a:t>, e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rastet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qepeshin</a:t>
            </a:r>
            <a:r>
              <a:rPr lang="en-US" dirty="0"/>
              <a:t> </a:t>
            </a:r>
            <a:r>
              <a:rPr lang="en-US" dirty="0" err="1"/>
              <a:t>krahët</a:t>
            </a:r>
            <a:r>
              <a:rPr lang="en-US" dirty="0"/>
              <a:t>, </a:t>
            </a:r>
            <a:r>
              <a:rPr lang="en-US" dirty="0" err="1"/>
              <a:t>kishte</a:t>
            </a:r>
            <a:r>
              <a:rPr lang="en-US" dirty="0"/>
              <a:t> </a:t>
            </a:r>
            <a:r>
              <a:rPr lang="en-US" dirty="0" err="1"/>
              <a:t>dukje</a:t>
            </a:r>
            <a:r>
              <a:rPr lang="en-US" dirty="0"/>
              <a:t> </a:t>
            </a:r>
            <a:r>
              <a:rPr lang="en-US" dirty="0" err="1"/>
              <a:t>kallcaku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bërryla</a:t>
            </a:r>
            <a:r>
              <a:rPr lang="en-US" dirty="0"/>
              <a:t>. </a:t>
            </a:r>
            <a:r>
              <a:rPr lang="en-US" dirty="0" err="1"/>
              <a:t>Këmisha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pëlhure</a:t>
            </a:r>
            <a:r>
              <a:rPr lang="en-US" dirty="0"/>
              <a:t> me </a:t>
            </a:r>
            <a:r>
              <a:rPr lang="en-US" dirty="0" err="1"/>
              <a:t>mëngë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gjëra</a:t>
            </a:r>
            <a:r>
              <a:rPr lang="en-US" dirty="0"/>
              <a:t>, e </a:t>
            </a:r>
            <a:r>
              <a:rPr lang="en-US" dirty="0" err="1"/>
              <a:t>qëndisur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krahë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jakë</a:t>
            </a:r>
            <a:r>
              <a:rPr lang="en-US" dirty="0"/>
              <a:t>, </a:t>
            </a:r>
            <a:r>
              <a:rPr lang="en-US" dirty="0" err="1"/>
              <a:t>ishte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 element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kësaj</a:t>
            </a:r>
            <a:r>
              <a:rPr lang="en-US" dirty="0"/>
              <a:t> </a:t>
            </a:r>
            <a:r>
              <a:rPr lang="en-US" dirty="0" err="1"/>
              <a:t>veshjeje</a:t>
            </a:r>
            <a:r>
              <a:rPr lang="en-US" dirty="0"/>
              <a:t> </a:t>
            </a:r>
            <a:r>
              <a:rPr lang="en-US" dirty="0" err="1"/>
              <a:t>tradicionale</a:t>
            </a:r>
            <a:r>
              <a:rPr lang="en-US" dirty="0"/>
              <a:t>. </a:t>
            </a:r>
            <a:r>
              <a:rPr lang="en-US" dirty="0" err="1"/>
              <a:t>Poshtë</a:t>
            </a:r>
            <a:r>
              <a:rPr lang="en-US" dirty="0"/>
              <a:t> </a:t>
            </a:r>
            <a:r>
              <a:rPr lang="en-US" dirty="0" err="1"/>
              <a:t>këmishës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qëndisur</a:t>
            </a:r>
            <a:r>
              <a:rPr lang="en-US" dirty="0"/>
              <a:t> </a:t>
            </a:r>
            <a:r>
              <a:rPr lang="en-US" dirty="0" err="1"/>
              <a:t>vishej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këmishë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 me </a:t>
            </a:r>
            <a:r>
              <a:rPr lang="en-US" dirty="0" err="1"/>
              <a:t>mëngë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ngushta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plota</a:t>
            </a:r>
            <a:r>
              <a:rPr lang="en-US" dirty="0"/>
              <a:t>. </a:t>
            </a:r>
            <a:r>
              <a:rPr lang="en-US" dirty="0" err="1"/>
              <a:t>Brezi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leshit</a:t>
            </a:r>
            <a:r>
              <a:rPr lang="en-US" dirty="0"/>
              <a:t> me </a:t>
            </a:r>
            <a:r>
              <a:rPr lang="en-US" dirty="0" err="1"/>
              <a:t>shirita</a:t>
            </a:r>
            <a:r>
              <a:rPr lang="en-US" dirty="0"/>
              <a:t> </a:t>
            </a:r>
            <a:r>
              <a:rPr lang="en-US" dirty="0" err="1"/>
              <a:t>bardh</a:t>
            </a:r>
            <a:r>
              <a:rPr lang="en-US" dirty="0"/>
              <a:t> e </a:t>
            </a:r>
            <a:r>
              <a:rPr lang="en-US" dirty="0" err="1"/>
              <a:t>zi</a:t>
            </a:r>
            <a:r>
              <a:rPr lang="en-US" dirty="0"/>
              <a:t>, </a:t>
            </a:r>
            <a:r>
              <a:rPr lang="en-US" dirty="0" err="1"/>
              <a:t>ishte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jo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se 3 </a:t>
            </a:r>
            <a:r>
              <a:rPr lang="en-US" dirty="0" err="1"/>
              <a:t>metër</a:t>
            </a:r>
            <a:r>
              <a:rPr lang="en-US" dirty="0"/>
              <a:t>, e </a:t>
            </a:r>
            <a:r>
              <a:rPr lang="en-US" dirty="0" err="1"/>
              <a:t>shpesh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mbahej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shami</a:t>
            </a:r>
            <a:r>
              <a:rPr lang="en-US" dirty="0"/>
              <a:t> e </a:t>
            </a:r>
            <a:r>
              <a:rPr lang="en-US" dirty="0" err="1"/>
              <a:t>bardhë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rinjtë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moshë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zbukurohej</a:t>
            </a:r>
            <a:r>
              <a:rPr lang="en-US" dirty="0"/>
              <a:t> me </a:t>
            </a:r>
            <a:r>
              <a:rPr lang="en-US" dirty="0" err="1"/>
              <a:t>qëndisma</a:t>
            </a:r>
            <a:r>
              <a:rPr lang="en-US" dirty="0"/>
              <a:t>. </a:t>
            </a:r>
            <a:r>
              <a:rPr lang="en-US" dirty="0" err="1"/>
              <a:t>Kryesisht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ngjyrë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zezë</a:t>
            </a:r>
            <a:r>
              <a:rPr lang="en-US" dirty="0"/>
              <a:t>, </a:t>
            </a:r>
            <a:r>
              <a:rPr lang="en-US" dirty="0" err="1"/>
              <a:t>corapet</a:t>
            </a:r>
            <a:r>
              <a:rPr lang="en-US" dirty="0"/>
              <a:t> e </a:t>
            </a:r>
            <a:r>
              <a:rPr lang="en-US" dirty="0" err="1"/>
              <a:t>leshit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punuara</a:t>
            </a:r>
            <a:r>
              <a:rPr lang="en-US" dirty="0"/>
              <a:t> me </a:t>
            </a:r>
            <a:r>
              <a:rPr lang="en-US" dirty="0" err="1"/>
              <a:t>shtizë</a:t>
            </a:r>
            <a:r>
              <a:rPr lang="en-US" dirty="0"/>
              <a:t>,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zbukuroheshin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krye</a:t>
            </a:r>
            <a:r>
              <a:rPr lang="en-US" dirty="0"/>
              <a:t> me </a:t>
            </a:r>
            <a:r>
              <a:rPr lang="en-US" dirty="0" err="1"/>
              <a:t>ornamente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, </a:t>
            </a:r>
            <a:r>
              <a:rPr lang="en-US" dirty="0" err="1"/>
              <a:t>nxirreshin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tirqi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dallonin</a:t>
            </a:r>
            <a:r>
              <a:rPr lang="en-US" dirty="0"/>
              <a:t> </a:t>
            </a:r>
            <a:r>
              <a:rPr lang="en-US" dirty="0" err="1"/>
              <a:t>pjesët</a:t>
            </a:r>
            <a:r>
              <a:rPr lang="en-US" dirty="0"/>
              <a:t> e </a:t>
            </a:r>
            <a:r>
              <a:rPr lang="en-US" dirty="0" err="1"/>
              <a:t>zbukuruara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lidhjes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ndortave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bardha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kokë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mbajtur</a:t>
            </a:r>
            <a:r>
              <a:rPr lang="en-US" dirty="0"/>
              <a:t>, </a:t>
            </a:r>
            <a:r>
              <a:rPr lang="en-US" dirty="0" err="1"/>
              <a:t>kapuci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bardhë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cilindrike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sheshtë</a:t>
            </a:r>
            <a:r>
              <a:rPr lang="en-US" dirty="0"/>
              <a:t> </a:t>
            </a:r>
            <a:r>
              <a:rPr lang="en-US" dirty="0" err="1"/>
              <a:t>sipër</a:t>
            </a:r>
            <a:r>
              <a:rPr lang="en-US" dirty="0"/>
              <a:t>, </a:t>
            </a:r>
            <a:r>
              <a:rPr lang="en-US" dirty="0" err="1"/>
              <a:t>rreth</a:t>
            </a:r>
            <a:r>
              <a:rPr lang="en-US" dirty="0"/>
              <a:t> </a:t>
            </a:r>
            <a:r>
              <a:rPr lang="en-US" dirty="0" err="1"/>
              <a:t>kapucit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</a:t>
            </a:r>
            <a:r>
              <a:rPr lang="en-US" dirty="0" err="1"/>
              <a:t>mbështillej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shamia</a:t>
            </a:r>
            <a:r>
              <a:rPr lang="en-US" dirty="0"/>
              <a:t> me </a:t>
            </a:r>
            <a:r>
              <a:rPr lang="en-US" dirty="0" err="1"/>
              <a:t>ngjyra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këmbë</a:t>
            </a:r>
            <a:r>
              <a:rPr lang="en-US" dirty="0"/>
              <a:t> </a:t>
            </a:r>
            <a:r>
              <a:rPr lang="en-US" dirty="0" err="1"/>
              <a:t>mbatheshin</a:t>
            </a:r>
            <a:r>
              <a:rPr lang="en-US" dirty="0"/>
              <a:t> </a:t>
            </a:r>
            <a:r>
              <a:rPr lang="en-US" dirty="0" err="1"/>
              <a:t>opingat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ishin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lëkurës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lopës</a:t>
            </a:r>
            <a:r>
              <a:rPr lang="en-US" dirty="0"/>
              <a:t>, e </a:t>
            </a:r>
            <a:r>
              <a:rPr lang="en-US" dirty="0" err="1"/>
              <a:t>në</a:t>
            </a:r>
            <a:r>
              <a:rPr lang="en-US" dirty="0"/>
              <a:t> to </a:t>
            </a:r>
            <a:r>
              <a:rPr lang="en-US" dirty="0" err="1"/>
              <a:t>vendosen</a:t>
            </a:r>
            <a:r>
              <a:rPr lang="en-US" dirty="0"/>
              <a:t> </a:t>
            </a:r>
            <a:r>
              <a:rPr lang="en-US" dirty="0" err="1"/>
              <a:t>ndortat</a:t>
            </a:r>
            <a:r>
              <a:rPr lang="en-US" dirty="0"/>
              <a:t> (</a:t>
            </a:r>
            <a:r>
              <a:rPr lang="en-US" dirty="0" err="1"/>
              <a:t>fijet</a:t>
            </a:r>
            <a:r>
              <a:rPr lang="en-US" dirty="0"/>
              <a:t>) e </a:t>
            </a:r>
            <a:r>
              <a:rPr lang="en-US" dirty="0" err="1"/>
              <a:t>trasha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bardha</a:t>
            </a:r>
            <a:r>
              <a:rPr lang="en-US" dirty="0"/>
              <a:t>. </a:t>
            </a:r>
            <a:r>
              <a:rPr lang="en-US" dirty="0" err="1"/>
              <a:t>Krahas</a:t>
            </a:r>
            <a:r>
              <a:rPr lang="en-US" dirty="0"/>
              <a:t> </a:t>
            </a:r>
            <a:r>
              <a:rPr lang="en-US" dirty="0" err="1"/>
              <a:t>cfarë</a:t>
            </a:r>
            <a:r>
              <a:rPr lang="en-US" dirty="0"/>
              <a:t> </a:t>
            </a:r>
            <a:r>
              <a:rPr lang="en-US" dirty="0" err="1"/>
              <a:t>përmendëm</a:t>
            </a:r>
            <a:r>
              <a:rPr lang="en-US" dirty="0"/>
              <a:t>, </a:t>
            </a:r>
            <a:r>
              <a:rPr lang="en-US" dirty="0" err="1"/>
              <a:t>elementë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veshjes</a:t>
            </a:r>
            <a:r>
              <a:rPr lang="en-US" dirty="0"/>
              <a:t> </a:t>
            </a:r>
            <a:r>
              <a:rPr lang="en-US" dirty="0" err="1"/>
              <a:t>tradicionale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burrave</a:t>
            </a:r>
            <a:r>
              <a:rPr lang="en-US" dirty="0"/>
              <a:t>,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qenë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; </a:t>
            </a:r>
            <a:r>
              <a:rPr lang="en-US" dirty="0" err="1"/>
              <a:t>Ferexha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veshje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ngjyrë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zezë</a:t>
            </a:r>
            <a:r>
              <a:rPr lang="en-US" dirty="0"/>
              <a:t> me </a:t>
            </a:r>
            <a:r>
              <a:rPr lang="en-US" dirty="0" err="1"/>
              <a:t>jakë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gjërë</a:t>
            </a:r>
            <a:r>
              <a:rPr lang="en-US" dirty="0"/>
              <a:t>, me </a:t>
            </a:r>
            <a:r>
              <a:rPr lang="en-US" dirty="0" err="1"/>
              <a:t>krahë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shkurtër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e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poshtë</a:t>
            </a:r>
            <a:r>
              <a:rPr lang="en-US" dirty="0"/>
              <a:t> </a:t>
            </a:r>
            <a:r>
              <a:rPr lang="en-US" dirty="0" err="1"/>
              <a:t>gjunjëve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kryesisht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veshur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barinjtë</a:t>
            </a:r>
            <a:r>
              <a:rPr lang="en-US" dirty="0"/>
              <a:t>. </a:t>
            </a:r>
            <a:r>
              <a:rPr lang="en-US" dirty="0" err="1"/>
              <a:t>Gëzofi</a:t>
            </a:r>
            <a:r>
              <a:rPr lang="en-US" dirty="0"/>
              <a:t>, </a:t>
            </a:r>
            <a:r>
              <a:rPr lang="en-US" dirty="0" err="1"/>
              <a:t>veshje</a:t>
            </a:r>
            <a:r>
              <a:rPr lang="en-US" dirty="0"/>
              <a:t> e </a:t>
            </a:r>
            <a:r>
              <a:rPr lang="en-US" dirty="0" err="1"/>
              <a:t>qepur</a:t>
            </a:r>
            <a:r>
              <a:rPr lang="en-US" dirty="0"/>
              <a:t> me </a:t>
            </a:r>
            <a:r>
              <a:rPr lang="en-US" dirty="0" err="1"/>
              <a:t>lëkurë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deleje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regjur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lesh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. </a:t>
            </a:r>
            <a:r>
              <a:rPr lang="en-US" dirty="0" err="1"/>
              <a:t>Rrëkzinat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gjata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se 1 </a:t>
            </a:r>
            <a:r>
              <a:rPr lang="en-US" dirty="0" err="1"/>
              <a:t>metër</a:t>
            </a:r>
            <a:r>
              <a:rPr lang="en-US" dirty="0"/>
              <a:t>,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gjëra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30 cm,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visheshin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vend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corapeve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këmbët</a:t>
            </a:r>
            <a:r>
              <a:rPr lang="en-US" dirty="0"/>
              <a:t> </a:t>
            </a:r>
            <a:r>
              <a:rPr lang="en-US" dirty="0" err="1"/>
              <a:t>mbështilleshin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gjunjtë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31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4114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Agency FB</vt:lpstr>
      <vt:lpstr>Algerian</vt:lpstr>
      <vt:lpstr>Arial</vt:lpstr>
      <vt:lpstr>Bell MT</vt:lpstr>
      <vt:lpstr>Bernard MT Condensed</vt:lpstr>
      <vt:lpstr>Century Gothic</vt:lpstr>
      <vt:lpstr>Elephant</vt:lpstr>
      <vt:lpstr>Wingdings 3</vt:lpstr>
      <vt:lpstr>Ion</vt:lpstr>
      <vt:lpstr>      PROJEKT</vt:lpstr>
      <vt:lpstr>KUKESI</vt:lpstr>
      <vt:lpstr>PowerPoint Presentation</vt:lpstr>
      <vt:lpstr>PowerPoint Presentation</vt:lpstr>
      <vt:lpstr>PowerPoint Presentation</vt:lpstr>
      <vt:lpstr>PowerPoint Presentation</vt:lpstr>
      <vt:lpstr>Dasmat Kuksiane</vt:lpstr>
      <vt:lpstr>PowerPoint Presentation</vt:lpstr>
      <vt:lpstr>VESHJET</vt:lpstr>
      <vt:lpstr>PowerPoint Presentation</vt:lpstr>
      <vt:lpstr> PAJA </vt:lpstr>
      <vt:lpstr>GATIMET dhe PIJET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MUZEU  NE KUKES</vt:lpstr>
      <vt:lpstr>ESE:”Qyteti I Kukesit”</vt:lpstr>
      <vt:lpstr>        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use</cp:lastModifiedBy>
  <cp:revision>13</cp:revision>
  <dcterms:created xsi:type="dcterms:W3CDTF">2020-03-23T16:34:17Z</dcterms:created>
  <dcterms:modified xsi:type="dcterms:W3CDTF">2020-03-23T18:39:33Z</dcterms:modified>
</cp:coreProperties>
</file>